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8" r:id="rId2"/>
    <p:sldId id="262" r:id="rId3"/>
    <p:sldId id="256" r:id="rId4"/>
    <p:sldId id="257" r:id="rId5"/>
    <p:sldId id="259" r:id="rId6"/>
    <p:sldId id="268" r:id="rId7"/>
    <p:sldId id="272" r:id="rId8"/>
    <p:sldId id="273" r:id="rId9"/>
    <p:sldId id="258" r:id="rId10"/>
    <p:sldId id="274" r:id="rId11"/>
    <p:sldId id="276" r:id="rId12"/>
    <p:sldId id="275" r:id="rId13"/>
    <p:sldId id="266" r:id="rId14"/>
    <p:sldId id="269" r:id="rId15"/>
    <p:sldId id="277" r:id="rId16"/>
    <p:sldId id="265" r:id="rId17"/>
    <p:sldId id="26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4291" autoAdjust="0"/>
  </p:normalViewPr>
  <p:slideViewPr>
    <p:cSldViewPr snapToGrid="0">
      <p:cViewPr varScale="1">
        <p:scale>
          <a:sx n="66" d="100"/>
          <a:sy n="66" d="100"/>
        </p:scale>
        <p:origin x="1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90DDA1-595B-8168-081D-A0B85B6E31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7741524-BD7A-377C-83BB-89574AA106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6912" y="5697947"/>
            <a:ext cx="8915399" cy="1126283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начальных классов</a:t>
            </a:r>
          </a:p>
          <a:p>
            <a:pPr eaLnBrk="1" hangingPunct="1"/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Иванова Елена Александровна</a:t>
            </a:r>
          </a:p>
          <a:p>
            <a:endParaRPr lang="ru-RU" sz="20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43DAF4-F46C-BB6C-BB9B-6EB638B1982F}"/>
              </a:ext>
            </a:extLst>
          </p:cNvPr>
          <p:cNvSpPr txBox="1"/>
          <p:nvPr/>
        </p:nvSpPr>
        <p:spPr>
          <a:xfrm>
            <a:off x="221566" y="747069"/>
            <a:ext cx="609834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/>
              <a:t>МБОУ «</a:t>
            </a:r>
            <a:r>
              <a:rPr lang="ru-RU" sz="2800" dirty="0" err="1"/>
              <a:t>ОЦ»Созвездие</a:t>
            </a:r>
            <a:r>
              <a:rPr lang="ru-RU" sz="2800" dirty="0"/>
              <a:t>»</a:t>
            </a:r>
          </a:p>
          <a:p>
            <a:pPr algn="ctr">
              <a:spcBef>
                <a:spcPct val="50000"/>
              </a:spcBef>
            </a:pPr>
            <a:r>
              <a:rPr lang="ru-RU" sz="2800"/>
              <a:t>3 </a:t>
            </a:r>
            <a:r>
              <a:rPr lang="ru-RU" sz="2800" dirty="0"/>
              <a:t>класс.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B9B489-3AFB-5BE8-EE3F-8DAAAC628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7315" y="640810"/>
            <a:ext cx="5770748" cy="413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908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E6382-DA05-4163-A5C7-75BB46572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B075084E-0F88-436C-9298-BB4C621ED3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6828" y="0"/>
            <a:ext cx="12192000" cy="6858000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32DAB7C-6DDD-4A83-AC8F-215216A2ED39}"/>
              </a:ext>
            </a:extLst>
          </p:cNvPr>
          <p:cNvSpPr txBox="1"/>
          <p:nvPr/>
        </p:nvSpPr>
        <p:spPr>
          <a:xfrm>
            <a:off x="2592925" y="195162"/>
            <a:ext cx="936461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Март – ранняя весна. Это первый весенний месяц. Днем тепло, а ночью холодно.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027816-A4E1-455A-8A7E-9EC8A9D37076}"/>
              </a:ext>
            </a:extLst>
          </p:cNvPr>
          <p:cNvSpPr txBox="1"/>
          <p:nvPr/>
        </p:nvSpPr>
        <p:spPr>
          <a:xfrm>
            <a:off x="306730" y="1818551"/>
            <a:ext cx="1119788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7030A0"/>
                </a:solidFill>
              </a:rPr>
              <a:t>Появляются сосульки, звенит капель. Может быть холодно и днем, но небо чаще ясное, голубое.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1A132C-A72C-4B8D-A58C-30763ACF7020}"/>
              </a:ext>
            </a:extLst>
          </p:cNvPr>
          <p:cNvSpPr txBox="1"/>
          <p:nvPr/>
        </p:nvSpPr>
        <p:spPr>
          <a:xfrm>
            <a:off x="1160585" y="3637102"/>
            <a:ext cx="1134986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Ветер становится теплее. Солнце с каждым днем все ярче. В полях появляются первые проталины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819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9493C6-CE6B-4820-99F9-08E0EDD52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6B50B71-AD7F-4FB2-9D28-960FFFD730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0D584F-3829-403B-89C6-786193D1C289}"/>
              </a:ext>
            </a:extLst>
          </p:cNvPr>
          <p:cNvSpPr txBox="1"/>
          <p:nvPr/>
        </p:nvSpPr>
        <p:spPr>
          <a:xfrm>
            <a:off x="7048768" y="439444"/>
            <a:ext cx="61968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Март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972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E6382-DA05-4163-A5C7-75BB46572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B075084E-0F88-436C-9298-BB4C621ED3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32DAB7C-6DDD-4A83-AC8F-215216A2ED39}"/>
              </a:ext>
            </a:extLst>
          </p:cNvPr>
          <p:cNvSpPr txBox="1"/>
          <p:nvPr/>
        </p:nvSpPr>
        <p:spPr>
          <a:xfrm>
            <a:off x="2592925" y="195162"/>
            <a:ext cx="936461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Апрель – середина весны. Солнце все дольше остается не небе, дает земле свет и тепло. 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027816-A4E1-455A-8A7E-9EC8A9D37076}"/>
              </a:ext>
            </a:extLst>
          </p:cNvPr>
          <p:cNvSpPr txBox="1"/>
          <p:nvPr/>
        </p:nvSpPr>
        <p:spPr>
          <a:xfrm>
            <a:off x="306730" y="2134154"/>
            <a:ext cx="1119788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7030A0"/>
                </a:solidFill>
              </a:rPr>
              <a:t>Снег тает быстро, журчат ручьи. На реках начинается ледоход. На деревьях распускаются почки.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1BE651-601D-4FF5-B2E2-86AA6CA728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1111" y="4073146"/>
            <a:ext cx="5826784" cy="258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08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86D14A-17BB-426A-A8A6-D94D12EBE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00BD1AB-523D-4A5D-9EFE-8D85CF2015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888734-04A1-494F-92FC-6F0586703BE3}"/>
              </a:ext>
            </a:extLst>
          </p:cNvPr>
          <p:cNvSpPr txBox="1"/>
          <p:nvPr/>
        </p:nvSpPr>
        <p:spPr>
          <a:xfrm>
            <a:off x="687388" y="624110"/>
            <a:ext cx="61968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FFFF00"/>
                </a:solidFill>
              </a:rPr>
              <a:t>Апрель</a:t>
            </a:r>
            <a:endParaRPr lang="ru-RU" sz="5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3801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E6382-DA05-4163-A5C7-75BB46572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B075084E-0F88-436C-9298-BB4C621ED3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32DAB7C-6DDD-4A83-AC8F-215216A2ED39}"/>
              </a:ext>
            </a:extLst>
          </p:cNvPr>
          <p:cNvSpPr txBox="1"/>
          <p:nvPr/>
        </p:nvSpPr>
        <p:spPr>
          <a:xfrm>
            <a:off x="2592925" y="195162"/>
            <a:ext cx="936461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Май – конец весны. Это последний весенний месяц.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027816-A4E1-455A-8A7E-9EC8A9D37076}"/>
              </a:ext>
            </a:extLst>
          </p:cNvPr>
          <p:cNvSpPr txBox="1"/>
          <p:nvPr/>
        </p:nvSpPr>
        <p:spPr>
          <a:xfrm>
            <a:off x="497059" y="1700364"/>
            <a:ext cx="1119788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5">
                    <a:lumMod val="50000"/>
                  </a:schemeClr>
                </a:solidFill>
              </a:rPr>
              <a:t>Деревья покрываются молодыми листьями. Растут травы. Начинается цветение первых весенних цветов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2A2F51-88F1-4A14-83E1-2193D05716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954" y="3702101"/>
            <a:ext cx="9744222" cy="309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994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E6382-DA05-4163-A5C7-75BB46572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B075084E-0F88-436C-9298-BB4C621ED3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A027816-A4E1-455A-8A7E-9EC8A9D37076}"/>
              </a:ext>
            </a:extLst>
          </p:cNvPr>
          <p:cNvSpPr txBox="1"/>
          <p:nvPr/>
        </p:nvSpPr>
        <p:spPr>
          <a:xfrm>
            <a:off x="2592925" y="301929"/>
            <a:ext cx="95990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4">
                    <a:lumMod val="75000"/>
                  </a:schemeClr>
                </a:solidFill>
              </a:rPr>
              <a:t>Появляются насекомые, возвращаются перелетные птицы.</a:t>
            </a:r>
            <a:endParaRPr lang="ru-RU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05EE88B-11F4-4B69-BE5F-6D834E54E2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821" y="1765184"/>
            <a:ext cx="9805181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204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0ED738-9D44-4479-A2F6-D201529BF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AC634160-9C78-4129-940A-1E52201F53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</p:spPr>
      </p:pic>
    </p:spTree>
    <p:extLst>
      <p:ext uri="{BB962C8B-B14F-4D97-AF65-F5344CB8AC3E}">
        <p14:creationId xmlns:p14="http://schemas.microsoft.com/office/powerpoint/2010/main" val="757683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B23FB1-DD27-40AE-BC1E-AE538B40C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Спасибо за внимание!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9254CBF6-2E8D-445F-8770-A179E58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2754"/>
            <a:ext cx="12192000" cy="6963507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9AE66AF-668B-4F29-BA00-461B9783487B}"/>
              </a:ext>
            </a:extLst>
          </p:cNvPr>
          <p:cNvSpPr txBox="1"/>
          <p:nvPr/>
        </p:nvSpPr>
        <p:spPr>
          <a:xfrm>
            <a:off x="1289539" y="2516331"/>
            <a:ext cx="109024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b="1" dirty="0"/>
              <a:t>Спасибо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212971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8D9DD0-D260-4315-8DA2-DE1D2C8C5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77280B7-6620-4C3A-A5EA-D101BDE006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3C7E38-2D98-4DFE-9DC8-82A61E756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532" y="5267619"/>
            <a:ext cx="2293034" cy="128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594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5F5ABE-B809-45F0-B94C-EFC5780388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BDB2167-FB46-4AED-BE87-53F0202C3D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9E873C-0E2D-4364-9A5E-54ED7F08D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628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5287EA-FCDD-4240-BE37-D09846768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BD160E8-15C5-4074-A910-FCF0C27290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3513" y="-69574"/>
            <a:ext cx="10588487" cy="6858000"/>
          </a:xfrm>
        </p:spPr>
      </p:pic>
    </p:spTree>
    <p:extLst>
      <p:ext uri="{BB962C8B-B14F-4D97-AF65-F5344CB8AC3E}">
        <p14:creationId xmlns:p14="http://schemas.microsoft.com/office/powerpoint/2010/main" val="1523607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91A546-B92E-4F17-BDFA-789C57705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369" y="196729"/>
            <a:ext cx="5791631" cy="126432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Сравните: </a:t>
            </a:r>
            <a:b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яблоневый сад зимой -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9A72195-A7E1-4ECB-B23B-62DEF79D5F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59846" y="196728"/>
            <a:ext cx="6096000" cy="4083723"/>
          </a:xfr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B1E4CAA3-B82A-4C14-8F7C-BD7359B170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60" y="2789583"/>
            <a:ext cx="6297370" cy="38716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63D37B-B3E6-4475-AB7D-9C058AE35D89}"/>
              </a:ext>
            </a:extLst>
          </p:cNvPr>
          <p:cNvSpPr txBox="1"/>
          <p:nvPr/>
        </p:nvSpPr>
        <p:spPr>
          <a:xfrm>
            <a:off x="7116417" y="5187506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и весной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668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E6382-DA05-4163-A5C7-75BB46572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B075084E-0F88-436C-9298-BB4C621ED3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32DAB7C-6DDD-4A83-AC8F-215216A2ED39}"/>
              </a:ext>
            </a:extLst>
          </p:cNvPr>
          <p:cNvSpPr txBox="1"/>
          <p:nvPr/>
        </p:nvSpPr>
        <p:spPr>
          <a:xfrm>
            <a:off x="2592925" y="195162"/>
            <a:ext cx="936461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Весной солнце светит дольше, дает больше света и тепла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027816-A4E1-455A-8A7E-9EC8A9D37076}"/>
              </a:ext>
            </a:extLst>
          </p:cNvPr>
          <p:cNvSpPr txBox="1"/>
          <p:nvPr/>
        </p:nvSpPr>
        <p:spPr>
          <a:xfrm>
            <a:off x="497059" y="1980005"/>
            <a:ext cx="111978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7030A0"/>
                </a:solidFill>
              </a:rPr>
              <a:t>Дни становятся длиннее, а ночи короче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1A132C-A72C-4B8D-A58C-30763ACF7020}"/>
              </a:ext>
            </a:extLst>
          </p:cNvPr>
          <p:cNvSpPr txBox="1"/>
          <p:nvPr/>
        </p:nvSpPr>
        <p:spPr>
          <a:xfrm>
            <a:off x="154745" y="3095824"/>
            <a:ext cx="1134986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3">
                    <a:lumMod val="75000"/>
                  </a:schemeClr>
                </a:solidFill>
              </a:rPr>
              <a:t>Ветер меняется, все чаще он дует с юга, приносит тепло</a:t>
            </a:r>
            <a:endParaRPr lang="ru-RU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785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E6382-DA05-4163-A5C7-75BB46572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B075084E-0F88-436C-9298-BB4C621ED3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4132" y="0"/>
            <a:ext cx="12192000" cy="6858000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32DAB7C-6DDD-4A83-AC8F-215216A2ED39}"/>
              </a:ext>
            </a:extLst>
          </p:cNvPr>
          <p:cNvSpPr txBox="1"/>
          <p:nvPr/>
        </p:nvSpPr>
        <p:spPr>
          <a:xfrm>
            <a:off x="2069660" y="199482"/>
            <a:ext cx="93550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Снег начинает таять, бегут ручьи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6F3A8E-F3E8-45FB-B5CE-9B7CA0F6C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8117" y="1190625"/>
            <a:ext cx="8269262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535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E6382-DA05-4163-A5C7-75BB46572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B075084E-0F88-436C-9298-BB4C621ED3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32DAB7C-6DDD-4A83-AC8F-215216A2ED39}"/>
              </a:ext>
            </a:extLst>
          </p:cNvPr>
          <p:cNvSpPr txBox="1"/>
          <p:nvPr/>
        </p:nvSpPr>
        <p:spPr>
          <a:xfrm>
            <a:off x="2851054" y="42496"/>
            <a:ext cx="934094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7030A0"/>
                </a:solidFill>
              </a:rPr>
              <a:t>На реках лед начинает таять, раскалываться на большие льдины. Это называется </a:t>
            </a:r>
          </a:p>
          <a:p>
            <a:r>
              <a:rPr lang="ru-RU" sz="4000" b="1" dirty="0">
                <a:solidFill>
                  <a:srgbClr val="7030A0"/>
                </a:solidFill>
              </a:rPr>
              <a:t>           ЛЕДОХОД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ABF9C95-C8E3-4B8D-8DDD-A075539076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2762896"/>
            <a:ext cx="10287000" cy="405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603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405987-2395-4EAB-877E-F7943872C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FC92ED7-3C89-48AA-87B4-AA46A7C19F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682154"/>
          </a:xfrm>
        </p:spPr>
      </p:pic>
    </p:spTree>
    <p:extLst>
      <p:ext uri="{BB962C8B-B14F-4D97-AF65-F5344CB8AC3E}">
        <p14:creationId xmlns:p14="http://schemas.microsoft.com/office/powerpoint/2010/main" val="225107460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98</TotalTime>
  <Words>204</Words>
  <Application>Microsoft Office PowerPoint</Application>
  <PresentationFormat>Широкоэкранный</PresentationFormat>
  <Paragraphs>25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Century Gothic</vt:lpstr>
      <vt:lpstr>Wingdings 3</vt:lpstr>
      <vt:lpstr>Легкий дым</vt:lpstr>
      <vt:lpstr>Весна</vt:lpstr>
      <vt:lpstr>Презентация PowerPoint</vt:lpstr>
      <vt:lpstr>Презентация PowerPoint</vt:lpstr>
      <vt:lpstr>Презентация PowerPoint</vt:lpstr>
      <vt:lpstr>Сравните:   яблоневый сад зимой -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довгаль</dc:creator>
  <cp:lastModifiedBy>александр довгаль</cp:lastModifiedBy>
  <cp:revision>2</cp:revision>
  <dcterms:created xsi:type="dcterms:W3CDTF">2021-09-23T07:33:32Z</dcterms:created>
  <dcterms:modified xsi:type="dcterms:W3CDTF">2022-09-30T14:21:40Z</dcterms:modified>
</cp:coreProperties>
</file>