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b="1" dirty="0" smtClean="0"/>
              <a:t>Урок 24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348880"/>
            <a:ext cx="7848872" cy="396044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Тема. </a:t>
            </a:r>
            <a:r>
              <a:rPr lang="ru-RU" sz="4400" b="1" dirty="0">
                <a:solidFill>
                  <a:schemeClr val="tx1"/>
                </a:solidFill>
              </a:rPr>
              <a:t>Повторение правил правописание, изученных в 1 и 2 классах: правописании слов с изученными орфограммами в корне </a:t>
            </a:r>
          </a:p>
        </p:txBody>
      </p:sp>
    </p:spTree>
    <p:extLst>
      <p:ext uri="{BB962C8B-B14F-4D97-AF65-F5344CB8AC3E}">
        <p14:creationId xmlns:p14="http://schemas.microsoft.com/office/powerpoint/2010/main" val="166536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352928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/>
              <a:t>Подобрать проверочное однокоренное слово, чтобы проверяемый звук был под ударением.</a:t>
            </a:r>
          </a:p>
        </p:txBody>
      </p:sp>
    </p:spTree>
    <p:extLst>
      <p:ext uri="{BB962C8B-B14F-4D97-AF65-F5344CB8AC3E}">
        <p14:creationId xmlns:p14="http://schemas.microsoft.com/office/powerpoint/2010/main" val="179845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/>
              <a:t>п </a:t>
            </a:r>
            <a:r>
              <a:rPr lang="ru-RU" sz="6000" b="1" dirty="0" smtClean="0"/>
              <a:t>– б</a:t>
            </a:r>
          </a:p>
          <a:p>
            <a:pPr marL="0" indent="0" algn="ctr">
              <a:buNone/>
            </a:pPr>
            <a:r>
              <a:rPr lang="ru-RU" sz="6000" b="1" dirty="0" smtClean="0"/>
              <a:t> </a:t>
            </a:r>
            <a:r>
              <a:rPr lang="ru-RU" sz="6000" b="1" dirty="0"/>
              <a:t>в </a:t>
            </a:r>
            <a:r>
              <a:rPr lang="ru-RU" sz="6000" b="1" dirty="0" smtClean="0"/>
              <a:t>– ф</a:t>
            </a:r>
          </a:p>
          <a:p>
            <a:pPr marL="0" indent="0" algn="ctr">
              <a:buNone/>
            </a:pPr>
            <a:r>
              <a:rPr lang="ru-RU" sz="6000" b="1" dirty="0" smtClean="0"/>
              <a:t> </a:t>
            </a:r>
            <a:r>
              <a:rPr lang="ru-RU" sz="6000" b="1" dirty="0"/>
              <a:t>с </a:t>
            </a:r>
            <a:r>
              <a:rPr lang="ru-RU" sz="6000" b="1" dirty="0" smtClean="0"/>
              <a:t>– з</a:t>
            </a:r>
          </a:p>
          <a:p>
            <a:pPr marL="0" indent="0" algn="ctr">
              <a:buNone/>
            </a:pPr>
            <a:r>
              <a:rPr lang="ru-RU" sz="6000" b="1" dirty="0" smtClean="0"/>
              <a:t> </a:t>
            </a:r>
            <a:r>
              <a:rPr lang="ru-RU" sz="6000" b="1" dirty="0"/>
              <a:t>ш </a:t>
            </a:r>
            <a:r>
              <a:rPr lang="ru-RU" sz="6000" b="1" dirty="0" smtClean="0"/>
              <a:t>– ж</a:t>
            </a:r>
          </a:p>
          <a:p>
            <a:pPr marL="0" indent="0" algn="ctr">
              <a:buNone/>
            </a:pPr>
            <a:r>
              <a:rPr lang="ru-RU" sz="6000" b="1" dirty="0" smtClean="0"/>
              <a:t> </a:t>
            </a:r>
            <a:r>
              <a:rPr lang="ru-RU" sz="6000" b="1" dirty="0"/>
              <a:t>к </a:t>
            </a:r>
            <a:r>
              <a:rPr lang="ru-RU" sz="6000" b="1" dirty="0" smtClean="0"/>
              <a:t>– г</a:t>
            </a:r>
          </a:p>
          <a:p>
            <a:pPr marL="0" indent="0" algn="ctr">
              <a:buNone/>
            </a:pPr>
            <a:r>
              <a:rPr lang="ru-RU" sz="6000" b="1" dirty="0" smtClean="0"/>
              <a:t>  </a:t>
            </a:r>
            <a:r>
              <a:rPr lang="ru-RU" sz="6000" b="1" dirty="0"/>
              <a:t>д – т </a:t>
            </a:r>
          </a:p>
        </p:txBody>
      </p:sp>
    </p:spTree>
    <p:extLst>
      <p:ext uri="{BB962C8B-B14F-4D97-AF65-F5344CB8AC3E}">
        <p14:creationId xmlns:p14="http://schemas.microsoft.com/office/powerpoint/2010/main" val="7150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/>
              <a:t>Подобрать проверочное однокоренное слово, в котором после согласного стоял бы гласный звук.</a:t>
            </a:r>
          </a:p>
        </p:txBody>
      </p:sp>
    </p:spTree>
    <p:extLst>
      <p:ext uri="{BB962C8B-B14F-4D97-AF65-F5344CB8AC3E}">
        <p14:creationId xmlns:p14="http://schemas.microsoft.com/office/powerpoint/2010/main" val="387688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/>
              <a:t>Подобрать проверочное однокоренное слово, в котором этот звук произносится</a:t>
            </a:r>
          </a:p>
        </p:txBody>
      </p:sp>
    </p:spTree>
    <p:extLst>
      <p:ext uri="{BB962C8B-B14F-4D97-AF65-F5344CB8AC3E}">
        <p14:creationId xmlns:p14="http://schemas.microsoft.com/office/powerpoint/2010/main" val="243249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b="1" dirty="0"/>
              <a:t>Чтобы проверить безударную гласную, парную согласную и непроизносимую согласную в корне слова, нужно подобрать однокоренное проверочное слово.</a:t>
            </a:r>
          </a:p>
        </p:txBody>
      </p:sp>
    </p:spTree>
    <p:extLst>
      <p:ext uri="{BB962C8B-B14F-4D97-AF65-F5344CB8AC3E}">
        <p14:creationId xmlns:p14="http://schemas.microsoft.com/office/powerpoint/2010/main" val="312340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352928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7200" b="1" dirty="0"/>
              <a:t>«Каждый день жизнь прибавляет нам частицу мудрости». </a:t>
            </a:r>
          </a:p>
        </p:txBody>
      </p:sp>
    </p:spTree>
    <p:extLst>
      <p:ext uri="{BB962C8B-B14F-4D97-AF65-F5344CB8AC3E}">
        <p14:creationId xmlns:p14="http://schemas.microsoft.com/office/powerpoint/2010/main" val="344224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424936" cy="5544616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8800" b="1" i="1" dirty="0">
                <a:latin typeface="Times New Roman"/>
                <a:ea typeface="Times New Roman"/>
              </a:rPr>
              <a:t>В городке стоит грустная осень.</a:t>
            </a:r>
            <a:endParaRPr lang="ru-RU" sz="8800" b="1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663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8092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000" b="1" dirty="0"/>
              <a:t>Рыбка, солнце, звездный, лесник, сказка, тянули, зуб, вестник, грибник. </a:t>
            </a:r>
          </a:p>
        </p:txBody>
      </p:sp>
    </p:spTree>
    <p:extLst>
      <p:ext uri="{BB962C8B-B14F-4D97-AF65-F5344CB8AC3E}">
        <p14:creationId xmlns:p14="http://schemas.microsoft.com/office/powerpoint/2010/main" val="10218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 smtClean="0"/>
              <a:t>Тема. Повторение </a:t>
            </a:r>
            <a:r>
              <a:rPr lang="ru-RU" sz="6600" b="1" dirty="0"/>
              <a:t>изученных орфограмм в корне слова </a:t>
            </a:r>
          </a:p>
        </p:txBody>
      </p:sp>
    </p:spTree>
    <p:extLst>
      <p:ext uri="{BB962C8B-B14F-4D97-AF65-F5344CB8AC3E}">
        <p14:creationId xmlns:p14="http://schemas.microsoft.com/office/powerpoint/2010/main" val="305757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8000" b="1" dirty="0"/>
              <a:t>Корень-общая часть родственных слов</a:t>
            </a:r>
          </a:p>
        </p:txBody>
      </p:sp>
    </p:spTree>
    <p:extLst>
      <p:ext uri="{BB962C8B-B14F-4D97-AF65-F5344CB8AC3E}">
        <p14:creationId xmlns:p14="http://schemas.microsoft.com/office/powerpoint/2010/main" val="89647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61206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7200" b="1" dirty="0" smtClean="0"/>
              <a:t>Однокоренные слова – это слова</a:t>
            </a:r>
            <a:r>
              <a:rPr lang="ru-RU" sz="7200" b="1" dirty="0"/>
              <a:t>, имеющие общую часть, в которой заключено одно лексическое значение</a:t>
            </a:r>
          </a:p>
        </p:txBody>
      </p:sp>
    </p:spTree>
    <p:extLst>
      <p:ext uri="{BB962C8B-B14F-4D97-AF65-F5344CB8AC3E}">
        <p14:creationId xmlns:p14="http://schemas.microsoft.com/office/powerpoint/2010/main" val="28897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Умные совята у </a:t>
            </a:r>
            <a:r>
              <a:rPr lang="ru-RU" sz="6000" b="1" dirty="0" err="1"/>
              <a:t>совушки</a:t>
            </a:r>
            <a:r>
              <a:rPr lang="ru-RU" sz="6000" b="1" dirty="0"/>
              <a:t>.</a:t>
            </a:r>
          </a:p>
          <a:p>
            <a:pPr marL="0" indent="0">
              <a:buNone/>
            </a:pPr>
            <a:r>
              <a:rPr lang="ru-RU" sz="6000" b="1" dirty="0"/>
              <a:t>На каждый </a:t>
            </a:r>
            <a:r>
              <a:rPr lang="ru-RU" sz="6000" b="1" dirty="0" err="1"/>
              <a:t>совушкин</a:t>
            </a:r>
            <a:r>
              <a:rPr lang="ru-RU" sz="6000" b="1" dirty="0"/>
              <a:t> совет</a:t>
            </a:r>
          </a:p>
          <a:p>
            <a:pPr marL="0" indent="0">
              <a:buNone/>
            </a:pPr>
            <a:r>
              <a:rPr lang="ru-RU" sz="6000" b="1" dirty="0"/>
              <a:t>Умные головушки глазами хлопают в ответ</a:t>
            </a:r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40538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/>
              <a:t>Видит око </a:t>
            </a:r>
            <a:r>
              <a:rPr lang="ru-RU" sz="8000" b="1" dirty="0" err="1"/>
              <a:t>долёко</a:t>
            </a:r>
            <a:r>
              <a:rPr lang="ru-RU" sz="8000" b="1" dirty="0"/>
              <a:t>, а ум ещё дальше.</a:t>
            </a:r>
          </a:p>
        </p:txBody>
      </p:sp>
    </p:spTree>
    <p:extLst>
      <p:ext uri="{BB962C8B-B14F-4D97-AF65-F5344CB8AC3E}">
        <p14:creationId xmlns:p14="http://schemas.microsoft.com/office/powerpoint/2010/main" val="2187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</TotalTime>
  <Words>187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Урок 24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2022-09-30T14:22:32Z</dcterms:created>
  <dcterms:modified xsi:type="dcterms:W3CDTF">2022-09-30T14:55:08Z</dcterms:modified>
</cp:coreProperties>
</file>