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</p:sldIdLst>
  <p:sldSz cx="9144000" cy="6858000" type="screen4x3"/>
  <p:notesSz cx="6858000" cy="9144000"/>
  <p:custDataLst>
    <p:tags r:id="rId1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D4D4D"/>
    <a:srgbClr val="1E1E78"/>
    <a:srgbClr val="666699"/>
    <a:srgbClr val="3399FF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4604" autoAdjust="0"/>
  </p:normalViewPr>
  <p:slideViewPr>
    <p:cSldViewPr>
      <p:cViewPr>
        <p:scale>
          <a:sx n="68" d="100"/>
          <a:sy n="68" d="100"/>
        </p:scale>
        <p:origin x="-1434" y="-2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t>09.05.2020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smtClean="0"/>
              <a:t>Бесплатно и без регистрации.</a:t>
            </a:r>
          </a:p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4293096"/>
            <a:ext cx="5688632" cy="1728192"/>
          </a:xfrm>
        </p:spPr>
        <p:txBody>
          <a:bodyPr/>
          <a:lstStyle>
            <a:lvl1pPr>
              <a:defRPr b="1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11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2699792" y="45855"/>
            <a:ext cx="619268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3" name="Текст 2"/>
          <p:cNvSpPr>
            <a:spLocks noGrp="1"/>
          </p:cNvSpPr>
          <p:nvPr>
            <p:ph idx="1"/>
          </p:nvPr>
        </p:nvSpPr>
        <p:spPr>
          <a:xfrm>
            <a:off x="2555776" y="1484784"/>
            <a:ext cx="648072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999381"/>
            <a:ext cx="4248472" cy="4525963"/>
          </a:xfrm>
        </p:spPr>
        <p:txBody>
          <a:bodyPr/>
          <a:lstStyle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748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502048"/>
            <a:ext cx="4040188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925142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502048"/>
            <a:ext cx="4041775" cy="3951288"/>
          </a:xfrm>
        </p:spPr>
        <p:txBody>
          <a:bodyPr/>
          <a:lstStyle>
            <a:lvl1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65000"/>
                    <a:lumOff val="3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65000"/>
                    <a:lumOff val="3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45855"/>
            <a:ext cx="6192688" cy="115089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55776" y="1484784"/>
            <a:ext cx="6480720" cy="47525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09.05.2020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Б. Л. Васильев. «Экспонат №…»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408712"/>
          </a:xfrm>
        </p:spPr>
        <p:txBody>
          <a:bodyPr/>
          <a:lstStyle/>
          <a:p>
            <a:r>
              <a:rPr lang="ru-RU" dirty="0" smtClean="0"/>
              <a:t>Говорят, время лечит. Вылечило ли время  героиню?</a:t>
            </a:r>
          </a:p>
          <a:p>
            <a:r>
              <a:rPr lang="ru-RU" dirty="0" smtClean="0"/>
              <a:t>Какие детали говорят о ее внутреннем мире?</a:t>
            </a:r>
          </a:p>
          <a:p>
            <a:pPr marL="0" indent="0">
              <a:buNone/>
            </a:pPr>
            <a:r>
              <a:rPr lang="ru-RU" dirty="0" smtClean="0"/>
              <a:t>Самая главная деталь – это письма сына героини.</a:t>
            </a:r>
          </a:p>
          <a:p>
            <a:r>
              <a:rPr lang="ru-RU" dirty="0" smtClean="0"/>
              <a:t>Расскажите о судьбе писем.</a:t>
            </a:r>
          </a:p>
          <a:p>
            <a:r>
              <a:rPr lang="ru-RU" dirty="0" smtClean="0"/>
              <a:t>Чтение рассказа от слов: «Кажется, дети так и не сели» до конца рассказа.</a:t>
            </a:r>
          </a:p>
          <a:p>
            <a:r>
              <a:rPr lang="ru-RU" dirty="0" smtClean="0"/>
              <a:t>Какими изображены пионеры?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193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40871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 первый взгляд дети относятся ответственно к порученному заданию. Им «предстоит жить и воспитываться на примерах», вот они и переживают, что эти примеры «могут пропасть».</a:t>
            </a:r>
          </a:p>
          <a:p>
            <a:r>
              <a:rPr lang="ru-RU" dirty="0" smtClean="0"/>
              <a:t>Почему благие намерения пионеров привели к трагическому финалу?</a:t>
            </a:r>
          </a:p>
          <a:p>
            <a:r>
              <a:rPr lang="ru-RU" dirty="0" smtClean="0"/>
              <a:t>У пионеров есть задание и энергия, желание, но нет </a:t>
            </a:r>
            <a:r>
              <a:rPr lang="ru-RU" b="1" dirty="0" smtClean="0"/>
              <a:t>души. </a:t>
            </a:r>
            <a:r>
              <a:rPr lang="ru-RU" dirty="0" smtClean="0"/>
              <a:t>Они не знают ради чего выполняют 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9202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336704"/>
          </a:xfrm>
        </p:spPr>
        <p:txBody>
          <a:bodyPr>
            <a:normAutofit/>
          </a:bodyPr>
          <a:lstStyle/>
          <a:p>
            <a:r>
              <a:rPr lang="ru-RU" dirty="0" smtClean="0"/>
              <a:t>Какой смысл вложен автором в название? Как дети относятся к письмам героини?</a:t>
            </a:r>
          </a:p>
          <a:p>
            <a:r>
              <a:rPr lang="ru-RU" dirty="0" smtClean="0"/>
              <a:t>Для Анны Федотовны письма -  это память о сыне, целая жизнь, а для юных пионеров всего лишь забытый экспонат.</a:t>
            </a:r>
          </a:p>
          <a:p>
            <a:r>
              <a:rPr lang="ru-RU" dirty="0" smtClean="0"/>
              <a:t>Писатель говорит о проблеме в школе. Порой на первом месте оказывается мероприятие само по себе, отчет,  а </a:t>
            </a:r>
            <a:r>
              <a:rPr lang="ru-RU" smtClean="0"/>
              <a:t>не воспитание </a:t>
            </a:r>
            <a:r>
              <a:rPr lang="ru-RU" dirty="0" smtClean="0"/>
              <a:t>души и сердца.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96341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Познакомиться с краткими сведениями о жизни и творчестве писателя;</a:t>
            </a:r>
          </a:p>
          <a:p>
            <a:r>
              <a:rPr lang="ru-RU" dirty="0" smtClean="0"/>
              <a:t>Выявить художественную идею рассказа.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7822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40871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Борис Львович Васильев родился в Смоленске 21 мая 1924 г. Его отец – офицер царской, а затем Красной и Советской армии. Мать - из известного дворянского рода, связанного с именами Пушкина и Толстого.</a:t>
            </a:r>
          </a:p>
          <a:p>
            <a:r>
              <a:rPr lang="ru-RU" dirty="0" smtClean="0"/>
              <a:t>Чтение фрагмента повести Васильева «Летят мои кони»</a:t>
            </a:r>
          </a:p>
          <a:p>
            <a:r>
              <a:rPr lang="ru-RU" dirty="0" smtClean="0"/>
              <a:t>Ответы на вопрос 1, 2 учебника.</a:t>
            </a:r>
          </a:p>
          <a:p>
            <a:pPr marL="0" indent="0">
              <a:buNone/>
            </a:pPr>
            <a:r>
              <a:rPr lang="ru-RU" dirty="0" smtClean="0"/>
              <a:t>Писатель считал себя человеком 19 века. В этом поспособствовала мать.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6831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33670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Учась в воронежской школе, он играл в спектаклях и выпускал вместе со своим другом литературно журнал. Когда окончил 9 класс, началась война. Борис Львович ушел на фронт добровольцем и был направлен под Смоленск – свой родной город.</a:t>
            </a:r>
          </a:p>
          <a:p>
            <a:pPr marL="0" indent="0">
              <a:buNone/>
            </a:pPr>
            <a:r>
              <a:rPr lang="ru-RU" dirty="0" smtClean="0"/>
              <a:t>После войны работал на Урале в составе войск. Уволился из армии в 1954 году, написав в рапорте о желании заниматься литературой.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434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5976664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Большую известность принесла автору повесть «А зори здесь тихие…».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90699"/>
            <a:ext cx="2886109" cy="478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7417" y="1809749"/>
            <a:ext cx="2808312" cy="4768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790700"/>
            <a:ext cx="2736304" cy="47876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24642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45855"/>
            <a:ext cx="6480720" cy="1438929"/>
          </a:xfrm>
        </p:spPr>
        <p:txBody>
          <a:bodyPr>
            <a:normAutofit/>
          </a:bodyPr>
          <a:lstStyle/>
          <a:p>
            <a:r>
              <a:rPr lang="ru-RU" dirty="0" smtClean="0"/>
              <a:t>Анализ рассказа: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от начала до  слов «Не вернулся…»</a:t>
            </a:r>
          </a:p>
          <a:p>
            <a:r>
              <a:rPr lang="ru-RU" dirty="0" smtClean="0"/>
              <a:t>Каким чувством проникнуто повествование о коммуналке, которая провожает на фронт сыновей?</a:t>
            </a:r>
          </a:p>
          <a:p>
            <a:r>
              <a:rPr lang="ru-RU" dirty="0" smtClean="0"/>
              <a:t>Какое слово трижды употребляет автор?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419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336704"/>
          </a:xfrm>
        </p:spPr>
        <p:txBody>
          <a:bodyPr/>
          <a:lstStyle/>
          <a:p>
            <a:r>
              <a:rPr lang="ru-RU" dirty="0" smtClean="0"/>
              <a:t>Глубокой печалью проникнуто повествование о последнем дне Игорька в родном доме. В описании  сцены трижды звучит слово «мальчишескую». Именно мальчишкам суждено сложить головы в боях за Родину.</a:t>
            </a:r>
          </a:p>
          <a:p>
            <a:r>
              <a:rPr lang="ru-RU" dirty="0" smtClean="0"/>
              <a:t>Каким в рассказе предстает Игорь?</a:t>
            </a:r>
          </a:p>
          <a:p>
            <a:r>
              <a:rPr lang="ru-RU" dirty="0" smtClean="0"/>
              <a:t>Чтение от «Она любила эти внезапные пробуждения…» до «Я вернусь, мама».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181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260648"/>
            <a:ext cx="6480720" cy="640871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воспоминаниях Анны Федотовны Игорек – мальчишка-сорванец, трогательный, романтичный и наивный.</a:t>
            </a:r>
          </a:p>
          <a:p>
            <a:r>
              <a:rPr lang="ru-RU" dirty="0" smtClean="0"/>
              <a:t>Какое чувство передано в авторском замечании : «Не вернулся»?</a:t>
            </a:r>
          </a:p>
          <a:p>
            <a:pPr marL="0" indent="0">
              <a:buNone/>
            </a:pPr>
            <a:r>
              <a:rPr lang="ru-RU" dirty="0" smtClean="0"/>
              <a:t>Чувство боли, боли от того, что война беспощадна.</a:t>
            </a:r>
          </a:p>
          <a:p>
            <a:r>
              <a:rPr lang="ru-RU" dirty="0" smtClean="0"/>
              <a:t>Несколько страниц рассказа вбирают в себя  четыре десятилетия одинокой жизни Анны Федотовны.</a:t>
            </a:r>
          </a:p>
          <a:p>
            <a:r>
              <a:rPr lang="ru-RU" dirty="0" smtClean="0"/>
              <a:t>Какими были эти годы?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2493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88640"/>
            <a:ext cx="6480720" cy="6480720"/>
          </a:xfrm>
        </p:spPr>
        <p:txBody>
          <a:bodyPr/>
          <a:lstStyle/>
          <a:p>
            <a:r>
              <a:rPr lang="ru-RU" b="1" u="sng" dirty="0" smtClean="0"/>
              <a:t>Задание: </a:t>
            </a:r>
            <a:r>
              <a:rPr lang="ru-RU" dirty="0" smtClean="0"/>
              <a:t>составьте цитатный план о судьбе Анны Федотовны по рассказу.</a:t>
            </a:r>
          </a:p>
          <a:p>
            <a:r>
              <a:rPr lang="ru-RU" dirty="0" smtClean="0"/>
              <a:t>По плану нарисуйте портрет героини.</a:t>
            </a:r>
          </a:p>
          <a:p>
            <a:r>
              <a:rPr lang="ru-RU" dirty="0" smtClean="0"/>
              <a:t>Один из значимых образов в рассказе – образ ВРЕМЕНИ. Какое оно? Оно статично или в движении?</a:t>
            </a:r>
          </a:p>
          <a:p>
            <a:pPr marL="0" indent="0">
              <a:buNone/>
            </a:pPr>
            <a:r>
              <a:rPr lang="ru-RU" dirty="0" smtClean="0"/>
              <a:t>«Время шло..». Но оно остановилось </a:t>
            </a:r>
            <a:r>
              <a:rPr lang="ru-RU" dirty="0"/>
              <a:t>д</a:t>
            </a:r>
            <a:r>
              <a:rPr lang="ru-RU" dirty="0" smtClean="0"/>
              <a:t>ля Анны </a:t>
            </a:r>
            <a:r>
              <a:rPr lang="ru-RU" dirty="0"/>
              <a:t>Ф</a:t>
            </a:r>
            <a:r>
              <a:rPr lang="ru-RU" dirty="0" smtClean="0"/>
              <a:t>едотовны. Остановилось со смертью ее сына.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0755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b9a5d14e43248f74bd4e87f6720ad4eb465a0ef"/>
</p:tagLst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</TotalTime>
  <Words>554</Words>
  <Application>Microsoft Office PowerPoint</Application>
  <PresentationFormat>Экран (4:3)</PresentationFormat>
  <Paragraphs>42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Б. Л. Васильев. «Экспонат №…»</vt:lpstr>
      <vt:lpstr>Задачи урока</vt:lpstr>
      <vt:lpstr>Презентация PowerPoint</vt:lpstr>
      <vt:lpstr>Презентация PowerPoint</vt:lpstr>
      <vt:lpstr>Презентация PowerPoint</vt:lpstr>
      <vt:lpstr>Анализ рассказа: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Письмо пером</dc:title>
  <dc:creator>obstinate</dc:creator>
  <dc:description>Шаблон презентации с сайта https://presentation-creation.ru/</dc:description>
  <cp:lastModifiedBy>Александра</cp:lastModifiedBy>
  <cp:revision>533</cp:revision>
  <dcterms:created xsi:type="dcterms:W3CDTF">2018-02-25T09:09:03Z</dcterms:created>
  <dcterms:modified xsi:type="dcterms:W3CDTF">2020-05-09T17:22:47Z</dcterms:modified>
</cp:coreProperties>
</file>