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7" r:id="rId5"/>
    <p:sldId id="289" r:id="rId6"/>
    <p:sldId id="278" r:id="rId7"/>
    <p:sldId id="279" r:id="rId8"/>
    <p:sldId id="280" r:id="rId9"/>
    <p:sldId id="281" r:id="rId10"/>
    <p:sldId id="282" r:id="rId11"/>
    <p:sldId id="285" r:id="rId12"/>
    <p:sldId id="283" r:id="rId13"/>
    <p:sldId id="286" r:id="rId14"/>
    <p:sldId id="287" r:id="rId15"/>
    <p:sldId id="268" r:id="rId16"/>
    <p:sldId id="29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714356"/>
            <a:ext cx="8163389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Начинается урок</a:t>
            </a:r>
          </a:p>
          <a:p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 пойдёт ребятам впрок.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Постарайтесь всё понять, </a:t>
            </a:r>
          </a:p>
          <a:p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Учитесь тайны открывать,</a:t>
            </a:r>
          </a:p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Ответы полные давайте </a:t>
            </a:r>
          </a:p>
          <a:p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на уроке не зевайте.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2" descr="nas07_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4071938"/>
            <a:ext cx="3857625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2" descr="10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4000500"/>
            <a:ext cx="4214812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87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>
          <a:xfrm>
            <a:off x="500063" y="1143000"/>
            <a:ext cx="3786187" cy="2786063"/>
          </a:xfrm>
          <a:noFill/>
        </p:spPr>
      </p:pic>
      <p:sp>
        <p:nvSpPr>
          <p:cNvPr id="17413" name="TextBox 9"/>
          <p:cNvSpPr txBox="1">
            <a:spLocks noChangeArrowheads="1"/>
          </p:cNvSpPr>
          <p:nvPr/>
        </p:nvSpPr>
        <p:spPr bwMode="auto">
          <a:xfrm>
            <a:off x="1000125" y="3357563"/>
            <a:ext cx="29289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Franklin Gothic Book" pitchFamily="34" charset="0"/>
              </a:rPr>
              <a:t>тушканчик</a:t>
            </a:r>
          </a:p>
        </p:txBody>
      </p:sp>
      <p:sp>
        <p:nvSpPr>
          <p:cNvPr id="17414" name="TextBox 11"/>
          <p:cNvSpPr txBox="1">
            <a:spLocks noChangeArrowheads="1"/>
          </p:cNvSpPr>
          <p:nvPr/>
        </p:nvSpPr>
        <p:spPr bwMode="auto">
          <a:xfrm>
            <a:off x="1071563" y="5786438"/>
            <a:ext cx="2571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Franklin Gothic Book" pitchFamily="34" charset="0"/>
              </a:rPr>
              <a:t>скарабей</a:t>
            </a:r>
          </a:p>
        </p:txBody>
      </p:sp>
      <p:sp>
        <p:nvSpPr>
          <p:cNvPr id="17415" name="TextBox 12"/>
          <p:cNvSpPr txBox="1">
            <a:spLocks noChangeArrowheads="1"/>
          </p:cNvSpPr>
          <p:nvPr/>
        </p:nvSpPr>
        <p:spPr bwMode="auto">
          <a:xfrm>
            <a:off x="5429250" y="5857875"/>
            <a:ext cx="28575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Franklin Gothic Book" pitchFamily="34" charset="0"/>
              </a:rPr>
              <a:t>скорпион</a:t>
            </a:r>
          </a:p>
        </p:txBody>
      </p:sp>
      <p:pic>
        <p:nvPicPr>
          <p:cNvPr id="17416" name="Picture 5" descr="варан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1143000"/>
            <a:ext cx="41433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7" name="TextBox 14"/>
          <p:cNvSpPr txBox="1">
            <a:spLocks noChangeArrowheads="1"/>
          </p:cNvSpPr>
          <p:nvPr/>
        </p:nvSpPr>
        <p:spPr bwMode="auto">
          <a:xfrm>
            <a:off x="5429250" y="3286125"/>
            <a:ext cx="2500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Franklin Gothic Book" pitchFamily="34" charset="0"/>
              </a:rPr>
              <a:t>варан</a:t>
            </a:r>
          </a:p>
        </p:txBody>
      </p:sp>
      <p:sp>
        <p:nvSpPr>
          <p:cNvPr id="17418" name="TextBox 9"/>
          <p:cNvSpPr txBox="1">
            <a:spLocks noChangeArrowheads="1"/>
          </p:cNvSpPr>
          <p:nvPr/>
        </p:nvSpPr>
        <p:spPr bwMode="auto">
          <a:xfrm>
            <a:off x="928688" y="285750"/>
            <a:ext cx="75723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/>
              <a:t>Животный мир пустыни Сахара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mage1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3214688"/>
            <a:ext cx="414337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4" descr="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5" y="214313"/>
            <a:ext cx="41433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2" descr="1011878-PH05820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5" y="3214688"/>
            <a:ext cx="400050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4" descr="8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357188" y="0"/>
            <a:ext cx="4143375" cy="3143250"/>
          </a:xfrm>
          <a:noFill/>
        </p:spPr>
      </p:pic>
      <p:sp>
        <p:nvSpPr>
          <p:cNvPr id="18438" name="TextBox 11"/>
          <p:cNvSpPr txBox="1">
            <a:spLocks noChangeArrowheads="1"/>
          </p:cNvSpPr>
          <p:nvPr/>
        </p:nvSpPr>
        <p:spPr bwMode="auto">
          <a:xfrm>
            <a:off x="428625" y="2643188"/>
            <a:ext cx="3857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chemeClr val="bg1"/>
                </a:solidFill>
                <a:latin typeface="Franklin Gothic Book" pitchFamily="34" charset="0"/>
              </a:rPr>
              <a:t>Лисица фенек</a:t>
            </a:r>
          </a:p>
        </p:txBody>
      </p:sp>
      <p:sp>
        <p:nvSpPr>
          <p:cNvPr id="18439" name="TextBox 12"/>
          <p:cNvSpPr txBox="1">
            <a:spLocks noChangeArrowheads="1"/>
          </p:cNvSpPr>
          <p:nvPr/>
        </p:nvSpPr>
        <p:spPr bwMode="auto">
          <a:xfrm>
            <a:off x="1143000" y="5857875"/>
            <a:ext cx="25003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Franklin Gothic Book" pitchFamily="34" charset="0"/>
              </a:rPr>
              <a:t>антилопы</a:t>
            </a:r>
          </a:p>
        </p:txBody>
      </p:sp>
      <p:sp>
        <p:nvSpPr>
          <p:cNvPr id="18440" name="TextBox 13"/>
          <p:cNvSpPr txBox="1">
            <a:spLocks noChangeArrowheads="1"/>
          </p:cNvSpPr>
          <p:nvPr/>
        </p:nvSpPr>
        <p:spPr bwMode="auto">
          <a:xfrm>
            <a:off x="5572125" y="2643188"/>
            <a:ext cx="25717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  <a:latin typeface="Franklin Gothic Book" pitchFamily="34" charset="0"/>
              </a:rPr>
              <a:t>Ушастый ёж</a:t>
            </a:r>
          </a:p>
        </p:txBody>
      </p:sp>
      <p:sp>
        <p:nvSpPr>
          <p:cNvPr id="18441" name="TextBox 14"/>
          <p:cNvSpPr txBox="1">
            <a:spLocks noChangeArrowheads="1"/>
          </p:cNvSpPr>
          <p:nvPr/>
        </p:nvSpPr>
        <p:spPr bwMode="auto">
          <a:xfrm>
            <a:off x="5572125" y="5786438"/>
            <a:ext cx="24288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solidFill>
                  <a:schemeClr val="bg1"/>
                </a:solidFill>
                <a:latin typeface="Franklin Gothic Book" pitchFamily="34" charset="0"/>
              </a:rPr>
              <a:t>львы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2"/>
          <p:cNvSpPr txBox="1">
            <a:spLocks noChangeArrowheads="1"/>
          </p:cNvSpPr>
          <p:nvPr/>
        </p:nvSpPr>
        <p:spPr bwMode="auto">
          <a:xfrm>
            <a:off x="642938" y="357188"/>
            <a:ext cx="75723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/>
              <a:t>Занятия местного населения</a:t>
            </a:r>
          </a:p>
        </p:txBody>
      </p:sp>
      <p:pic>
        <p:nvPicPr>
          <p:cNvPr id="20483" name="Picture 5" descr="ver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786313" y="1071563"/>
            <a:ext cx="4357687" cy="2786062"/>
          </a:xfrm>
          <a:noFill/>
        </p:spPr>
      </p:pic>
      <p:pic>
        <p:nvPicPr>
          <p:cNvPr id="20484" name="Picture 6" descr="IMG_279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3" y="3857625"/>
            <a:ext cx="435768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clipboard(4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071563"/>
            <a:ext cx="457200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5" descr="clipboard(5)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857625"/>
            <a:ext cx="45720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8" descr="cotton_plan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3857625"/>
            <a:ext cx="1785938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8" name="TextBox 9"/>
          <p:cNvSpPr txBox="1">
            <a:spLocks noChangeArrowheads="1"/>
          </p:cNvSpPr>
          <p:nvPr/>
        </p:nvSpPr>
        <p:spPr bwMode="auto">
          <a:xfrm>
            <a:off x="857250" y="3143250"/>
            <a:ext cx="61436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bg1"/>
                </a:solidFill>
              </a:rPr>
              <a:t>скотоводство</a:t>
            </a:r>
          </a:p>
        </p:txBody>
      </p:sp>
      <p:sp>
        <p:nvSpPr>
          <p:cNvPr id="20489" name="TextBox 10"/>
          <p:cNvSpPr txBox="1">
            <a:spLocks noChangeArrowheads="1"/>
          </p:cNvSpPr>
          <p:nvPr/>
        </p:nvSpPr>
        <p:spPr bwMode="auto">
          <a:xfrm>
            <a:off x="571500" y="5929313"/>
            <a:ext cx="30003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земледелие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4" descr="img_0731cd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88"/>
            <a:ext cx="9144000" cy="610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dirty="0" smtClean="0"/>
              <a:t>Баобаб </a:t>
            </a:r>
            <a:endParaRPr lang="ru-RU" dirty="0"/>
          </a:p>
        </p:txBody>
      </p:sp>
      <p:pic>
        <p:nvPicPr>
          <p:cNvPr id="25603" name="Picture 2" descr="image11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357438" y="3857625"/>
            <a:ext cx="2957512" cy="2755900"/>
          </a:xfrm>
          <a:noFill/>
        </p:spPr>
      </p:pic>
      <p:pic>
        <p:nvPicPr>
          <p:cNvPr id="25604" name="Picture 3" descr="image3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3571875" cy="3541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3" descr="b_009i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63" y="0"/>
            <a:ext cx="3500437" cy="65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2017-2018\откр\img1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WordArt 6"/>
          <p:cNvSpPr>
            <a:spLocks noChangeArrowheads="1" noChangeShapeType="1" noTextEdit="1"/>
          </p:cNvSpPr>
          <p:nvPr/>
        </p:nvSpPr>
        <p:spPr bwMode="auto">
          <a:xfrm>
            <a:off x="457200" y="274638"/>
            <a:ext cx="8229600" cy="23622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19245"/>
              </a:avLst>
            </a:prstTxWarp>
          </a:bodyPr>
          <a:lstStyle/>
          <a:p>
            <a:r>
              <a:rPr lang="ru-RU" sz="3600" kern="10">
                <a:ln w="12700">
                  <a:solidFill>
                    <a:srgbClr val="33CCFF"/>
                  </a:solidFill>
                  <a:round/>
                  <a:headEnd/>
                  <a:tailEnd/>
                </a:ln>
                <a:solidFill>
                  <a:srgbClr val="6600CC"/>
                </a:soli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Молодцы!</a:t>
            </a:r>
          </a:p>
        </p:txBody>
      </p:sp>
      <p:pic>
        <p:nvPicPr>
          <p:cNvPr id="26627" name="Picture 7" descr="Рисунок15"/>
          <p:cNvPicPr>
            <a:picLocks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55875" y="2781300"/>
            <a:ext cx="3883025" cy="38290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Yfh8qrWiulCv_fernan-magella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50" y="0"/>
            <a:ext cx="51435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World_Polushariya_43mln_b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36513" y="549275"/>
            <a:ext cx="9144001" cy="6308725"/>
          </a:xfrm>
          <a:prstGeom prst="rect">
            <a:avLst/>
          </a:prstGeom>
          <a:solidFill>
            <a:schemeClr val="accent1">
              <a:alpha val="0"/>
            </a:schemeClr>
          </a:solidFill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000232" y="0"/>
            <a:ext cx="454739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Карта полушарий</a:t>
            </a:r>
            <a:endParaRPr lang="ru-RU" sz="3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857496"/>
            <a:ext cx="8458200" cy="1285884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 пустыне Африки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43" name="Picture 12" descr="B3739сахара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321468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3" descr="al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0"/>
            <a:ext cx="28575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sahar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25" y="0"/>
            <a:ext cx="2928938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5" descr="int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25" y="4191000"/>
            <a:ext cx="300037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7" descr="SUD_Krotov_3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71813" y="4214813"/>
            <a:ext cx="299878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8" name="Picture 4" descr="int1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286250"/>
            <a:ext cx="30003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714488"/>
            <a:ext cx="9001156" cy="3155963"/>
          </a:xfrm>
        </p:spPr>
        <p:txBody>
          <a:bodyPr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3600" i="1" dirty="0" smtClean="0">
                <a:solidFill>
                  <a:schemeClr val="tx1"/>
                </a:solidFill>
              </a:rPr>
              <a:t>План знакомства с пустыней Африки:</a:t>
            </a:r>
            <a:br>
              <a:rPr lang="ru-RU" sz="3600" i="1" dirty="0" smtClean="0">
                <a:solidFill>
                  <a:schemeClr val="tx1"/>
                </a:solidFill>
              </a:rPr>
            </a:br>
            <a:r>
              <a:rPr lang="ru-RU" sz="3600" i="1" dirty="0" smtClean="0">
                <a:solidFill>
                  <a:schemeClr val="tx1"/>
                </a:solidFill>
              </a:rPr>
              <a:t/>
            </a:r>
            <a:br>
              <a:rPr lang="ru-RU" sz="3600" i="1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1. Моря и океаны, омывающие Африку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2. Погодные условия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3. Особенности растительного мира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4. Особенности животного мира</a:t>
            </a:r>
            <a:br>
              <a:rPr lang="ru-RU" sz="3600" dirty="0" smtClean="0">
                <a:solidFill>
                  <a:schemeClr val="tx1"/>
                </a:solidFill>
              </a:rPr>
            </a:br>
            <a:r>
              <a:rPr lang="ru-RU" sz="3600" dirty="0" smtClean="0">
                <a:solidFill>
                  <a:schemeClr val="tx1"/>
                </a:solidFill>
              </a:rPr>
              <a:t>5. Основные занятия населения</a:t>
            </a: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714544" y="214290"/>
            <a:ext cx="8686800" cy="75722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Египетские пирамиды</a:t>
            </a:r>
            <a:endParaRPr lang="ru-RU" dirty="0"/>
          </a:p>
        </p:txBody>
      </p:sp>
      <p:pic>
        <p:nvPicPr>
          <p:cNvPr id="12291" name="Содержимое 3" descr="Пирамида Хеопса. Пирамида Хуфу. Великая пирамид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357313"/>
            <a:ext cx="4000500" cy="3822700"/>
          </a:xfrm>
        </p:spPr>
      </p:pic>
      <p:sp>
        <p:nvSpPr>
          <p:cNvPr id="12292" name="TextBox 4"/>
          <p:cNvSpPr txBox="1">
            <a:spLocks noChangeArrowheads="1"/>
          </p:cNvSpPr>
          <p:nvPr/>
        </p:nvSpPr>
        <p:spPr bwMode="auto">
          <a:xfrm>
            <a:off x="428625" y="4643438"/>
            <a:ext cx="3429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Пирамида Хеопса</a:t>
            </a:r>
          </a:p>
        </p:txBody>
      </p:sp>
      <p:pic>
        <p:nvPicPr>
          <p:cNvPr id="12293" name="Рисунок 5" descr="Пирамида Хефрена (Хафры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25" y="0"/>
            <a:ext cx="3571875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Рисунок 6" descr="Голова Большого Сфинкс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81500" y="3071813"/>
            <a:ext cx="47625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TextBox 7"/>
          <p:cNvSpPr txBox="1">
            <a:spLocks noChangeArrowheads="1"/>
          </p:cNvSpPr>
          <p:nvPr/>
        </p:nvSpPr>
        <p:spPr bwMode="auto">
          <a:xfrm>
            <a:off x="5715000" y="2428875"/>
            <a:ext cx="3143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Пирамида Хафре</a:t>
            </a:r>
          </a:p>
        </p:txBody>
      </p:sp>
      <p:sp>
        <p:nvSpPr>
          <p:cNvPr id="12296" name="TextBox 8"/>
          <p:cNvSpPr txBox="1">
            <a:spLocks noChangeArrowheads="1"/>
          </p:cNvSpPr>
          <p:nvPr/>
        </p:nvSpPr>
        <p:spPr bwMode="auto">
          <a:xfrm>
            <a:off x="4714875" y="6215063"/>
            <a:ext cx="40005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chemeClr val="bg1"/>
                </a:solidFill>
              </a:rPr>
              <a:t>Большой Сфинкс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Работа в группах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 2" pitchFamily="18" charset="2"/>
              <a:buNone/>
              <a:defRPr/>
            </a:pPr>
            <a:r>
              <a:rPr lang="ru-RU" b="1" dirty="0" smtClean="0"/>
              <a:t>1 </a:t>
            </a:r>
            <a:r>
              <a:rPr lang="ru-RU" b="1" dirty="0" smtClean="0"/>
              <a:t>группа. </a:t>
            </a:r>
            <a:r>
              <a:rPr lang="ru-RU" dirty="0" smtClean="0"/>
              <a:t>Растительный мир пустыни.</a:t>
            </a:r>
          </a:p>
          <a:p>
            <a:pPr marL="514350" indent="-514350">
              <a:buFont typeface="Wingdings 2" pitchFamily="18" charset="2"/>
              <a:buNone/>
              <a:defRPr/>
            </a:pPr>
            <a:r>
              <a:rPr lang="ru-RU" b="1" dirty="0" smtClean="0"/>
              <a:t>2 </a:t>
            </a:r>
            <a:r>
              <a:rPr lang="ru-RU" b="1" dirty="0" smtClean="0"/>
              <a:t>группа. </a:t>
            </a:r>
            <a:r>
              <a:rPr lang="ru-RU" dirty="0" smtClean="0"/>
              <a:t>Животный мир пустыни Сахара.</a:t>
            </a:r>
          </a:p>
          <a:p>
            <a:pPr>
              <a:buFont typeface="Wingdings 2" pitchFamily="18" charset="2"/>
              <a:buNone/>
              <a:defRPr/>
            </a:pPr>
            <a:r>
              <a:rPr lang="ru-RU" b="1" dirty="0" smtClean="0"/>
              <a:t>3 </a:t>
            </a:r>
            <a:r>
              <a:rPr lang="ru-RU" b="1" dirty="0" smtClean="0"/>
              <a:t>группа.</a:t>
            </a:r>
            <a:r>
              <a:rPr lang="ru-RU" dirty="0" smtClean="0"/>
              <a:t> </a:t>
            </a:r>
            <a:r>
              <a:rPr lang="ru-RU" dirty="0" smtClean="0"/>
              <a:t>Занятия населения Сахары.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Растительный мир пустыни Сахара</a:t>
            </a:r>
            <a:endParaRPr lang="ru-RU" dirty="0"/>
          </a:p>
        </p:txBody>
      </p:sp>
      <p:pic>
        <p:nvPicPr>
          <p:cNvPr id="15363" name="Picture 2" descr="C:\Documents and Settings\Valentin\Рабочий стол\Новая папка\вербл.кол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143000"/>
            <a:ext cx="4143375" cy="2643188"/>
          </a:xfrm>
        </p:spPr>
      </p:pic>
      <p:pic>
        <p:nvPicPr>
          <p:cNvPr id="15364" name="Picture 3" descr="C:\Documents and Settings\Valentin\Рабочий стол\Новая папка\вербл.кол..jpg 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143000"/>
            <a:ext cx="4143375" cy="264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5" name="TextBox 5"/>
          <p:cNvSpPr txBox="1">
            <a:spLocks noChangeArrowheads="1"/>
          </p:cNvSpPr>
          <p:nvPr/>
        </p:nvSpPr>
        <p:spPr bwMode="auto">
          <a:xfrm>
            <a:off x="1071563" y="3286125"/>
            <a:ext cx="59293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  <a:latin typeface="Franklin Gothic Book" pitchFamily="34" charset="0"/>
              </a:rPr>
              <a:t>Верблюжья колючка</a:t>
            </a:r>
          </a:p>
        </p:txBody>
      </p:sp>
      <p:pic>
        <p:nvPicPr>
          <p:cNvPr id="15366" name="Picture 6" descr="C:\Documents and Settings\Admin\Мои документы\Мои рисунки\колосняк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3" y="3929063"/>
            <a:ext cx="4071937" cy="264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Box 7"/>
          <p:cNvSpPr txBox="1">
            <a:spLocks noChangeArrowheads="1"/>
          </p:cNvSpPr>
          <p:nvPr/>
        </p:nvSpPr>
        <p:spPr bwMode="auto">
          <a:xfrm>
            <a:off x="857250" y="6072188"/>
            <a:ext cx="32146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колосняк</a:t>
            </a:r>
          </a:p>
        </p:txBody>
      </p:sp>
      <p:sp>
        <p:nvSpPr>
          <p:cNvPr id="15368" name="TextBox 8"/>
          <p:cNvSpPr txBox="1">
            <a:spLocks noChangeArrowheads="1"/>
          </p:cNvSpPr>
          <p:nvPr/>
        </p:nvSpPr>
        <p:spPr bwMode="auto">
          <a:xfrm>
            <a:off x="5286375" y="6072188"/>
            <a:ext cx="3143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chemeClr val="bg1"/>
                </a:solidFill>
              </a:rPr>
              <a:t>солянка</a:t>
            </a:r>
          </a:p>
        </p:txBody>
      </p:sp>
      <p:pic>
        <p:nvPicPr>
          <p:cNvPr id="15369" name="Picture 8" descr="C:\Documents and Settings\Admin\Мои документы\Мои рисунки\солянка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3857625"/>
            <a:ext cx="405765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0" name="TextBox 10"/>
          <p:cNvSpPr txBox="1">
            <a:spLocks noChangeArrowheads="1"/>
          </p:cNvSpPr>
          <p:nvPr/>
        </p:nvSpPr>
        <p:spPr bwMode="auto">
          <a:xfrm>
            <a:off x="5214938" y="5929313"/>
            <a:ext cx="307181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/>
              <a:t>солянка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857256"/>
          </a:xfrm>
        </p:spPr>
        <p:txBody>
          <a:bodyPr/>
          <a:lstStyle/>
          <a:p>
            <a:pPr algn="ctr">
              <a:defRPr/>
            </a:pPr>
            <a:r>
              <a:rPr lang="ru-RU" dirty="0" smtClean="0"/>
              <a:t>Оазис пустыни</a:t>
            </a:r>
            <a:endParaRPr lang="ru-RU" dirty="0"/>
          </a:p>
        </p:txBody>
      </p:sp>
      <p:pic>
        <p:nvPicPr>
          <p:cNvPr id="19459" name="Picture 3" descr="alg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071563"/>
            <a:ext cx="41433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4" descr="in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3786188"/>
            <a:ext cx="4267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nat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786188"/>
            <a:ext cx="4143375" cy="284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2" descr="C:\Documents and Settings\Valentin\Рабочий стол\Новая папка\оазис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>
          <a:xfrm>
            <a:off x="214313" y="1071563"/>
            <a:ext cx="4214812" cy="25003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101</Words>
  <PresentationFormat>Экран (4:3)</PresentationFormat>
  <Paragraphs>37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В пустыне Африки</vt:lpstr>
      <vt:lpstr>План знакомства с пустыней Африки:  1. Моря и океаны, омывающие Африку 2. Погодные условия 3. Особенности растительного мира 4. Особенности животного мира 5. Основные занятия населения</vt:lpstr>
      <vt:lpstr>Египетские пирамиды</vt:lpstr>
      <vt:lpstr>Работа в группах</vt:lpstr>
      <vt:lpstr>Растительный мир пустыни Сахара</vt:lpstr>
      <vt:lpstr>Оазис пустыни</vt:lpstr>
      <vt:lpstr>Слайд 10</vt:lpstr>
      <vt:lpstr>Слайд 11</vt:lpstr>
      <vt:lpstr>Слайд 12</vt:lpstr>
      <vt:lpstr>Слайд 13</vt:lpstr>
      <vt:lpstr>Баобаб 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2017-11-28T05:48:41Z</dcterms:created>
  <dcterms:modified xsi:type="dcterms:W3CDTF">2017-11-28T06:28:37Z</dcterms:modified>
</cp:coreProperties>
</file>