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8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BBAF3-00D5-4075-B3C1-FD7C405928D4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3E73D-2B69-4BC2-AB30-6A95DFEBA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BBAF3-00D5-4075-B3C1-FD7C405928D4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3E73D-2B69-4BC2-AB30-6A95DFEBA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BBAF3-00D5-4075-B3C1-FD7C405928D4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3E73D-2B69-4BC2-AB30-6A95DFEBA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BBAF3-00D5-4075-B3C1-FD7C405928D4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3E73D-2B69-4BC2-AB30-6A95DFEBA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BBAF3-00D5-4075-B3C1-FD7C405928D4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3E73D-2B69-4BC2-AB30-6A95DFEBA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BBAF3-00D5-4075-B3C1-FD7C405928D4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3E73D-2B69-4BC2-AB30-6A95DFEBA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BBAF3-00D5-4075-B3C1-FD7C405928D4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3E73D-2B69-4BC2-AB30-6A95DFEBA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BBAF3-00D5-4075-B3C1-FD7C405928D4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3E73D-2B69-4BC2-AB30-6A95DFEBA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BBAF3-00D5-4075-B3C1-FD7C405928D4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3E73D-2B69-4BC2-AB30-6A95DFEBA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BBAF3-00D5-4075-B3C1-FD7C405928D4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3E73D-2B69-4BC2-AB30-6A95DFEBA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CBBAF3-00D5-4075-B3C1-FD7C405928D4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3E73D-2B69-4BC2-AB30-6A95DFEBA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CBBAF3-00D5-4075-B3C1-FD7C405928D4}" type="datetimeFigureOut">
              <a:rPr lang="ru-RU" smtClean="0"/>
              <a:pPr/>
              <a:t>14.04.2020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3E73D-2B69-4BC2-AB30-6A95DFEBA3C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C:\Users\User\Desktop\зипы\пр\0_9b34e_438a3fe4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-387425"/>
            <a:ext cx="5558259" cy="3473347"/>
          </a:xfrm>
          <a:prstGeom prst="rect">
            <a:avLst/>
          </a:prstGeom>
          <a:noFill/>
        </p:spPr>
      </p:pic>
      <p:pic>
        <p:nvPicPr>
          <p:cNvPr id="4" name="Picture 2" descr="C:\Users\User\Desktop\зипы\пр\0_9b2a4_123803c4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00608" y="-1467544"/>
            <a:ext cx="7056784" cy="614953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492896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А.А. Ахматова. «Стихотворение перед весной бывают дни такие…»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149080"/>
            <a:ext cx="6400800" cy="1752600"/>
          </a:xfrm>
        </p:spPr>
        <p:txBody>
          <a:bodyPr/>
          <a:lstStyle/>
          <a:p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Продолжение темы «Родная природа в стихотворениях писателей</a:t>
            </a:r>
            <a:r>
              <a:rPr lang="en-US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XX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века» </a:t>
            </a:r>
            <a:endParaRPr lang="ru-RU" i="1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3" descr="C:\Users\User\Desktop\зипы\пр\0_9b2be_ba58754b_ori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764704"/>
            <a:ext cx="5051252" cy="2012838"/>
          </a:xfrm>
          <a:prstGeom prst="rect">
            <a:avLst/>
          </a:prstGeom>
          <a:noFill/>
        </p:spPr>
      </p:pic>
      <p:pic>
        <p:nvPicPr>
          <p:cNvPr id="6" name="Picture 4" descr="C:\Users\User\Desktop\зипы\пр\0_9b2f9_78d50c05_orig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24128" y="-315416"/>
            <a:ext cx="3631307" cy="25708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r>
              <a:rPr lang="ru-RU" dirty="0" smtClean="0"/>
              <a:t>Почему лирический герой испытывает удивление, радость именно перед наступлением весны, а не во время весны?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 smtClean="0"/>
              <a:t>Ожидание счастья по Ахматовой более сильное чувство.</a:t>
            </a:r>
          </a:p>
          <a:p>
            <a:r>
              <a:rPr lang="ru-RU" dirty="0" smtClean="0"/>
              <a:t>Что связано в представлении лирического героя с понятием счастья?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 smtClean="0"/>
              <a:t>Счастье – это открытие нового в давно забытом: в собственном теле, доме, старой песне.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64273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Какова идея произведения?</a:t>
            </a:r>
          </a:p>
          <a:p>
            <a:pPr marL="0" indent="0">
              <a:buNone/>
            </a:pPr>
            <a:r>
              <a:rPr lang="ru-RU" i="1" dirty="0" smtClean="0"/>
              <a:t>Ощущение неразрывной связи человека и природы приносит радость и счастье открытия нового в давно знакомых предметах и явлениях: теле, доме, старой песне.</a:t>
            </a:r>
          </a:p>
          <a:p>
            <a:r>
              <a:rPr lang="ru-RU" dirty="0" smtClean="0"/>
              <a:t>Что роднит стихотворение А.А. Ахматовой и стихотворения Н.М. Рубцова?</a:t>
            </a:r>
          </a:p>
          <a:p>
            <a:pPr marL="0" indent="0">
              <a:buNone/>
            </a:pPr>
            <a:r>
              <a:rPr lang="ru-RU" i="1" dirty="0" smtClean="0"/>
              <a:t>Их роднит тема – природа. </a:t>
            </a:r>
            <a:r>
              <a:rPr lang="ru-RU" i="1"/>
              <a:t>О</a:t>
            </a:r>
            <a:r>
              <a:rPr lang="ru-RU" i="1" smtClean="0"/>
              <a:t>на </a:t>
            </a:r>
            <a:r>
              <a:rPr lang="ru-RU" i="1" dirty="0" smtClean="0"/>
              <a:t>неразрывно связана с человеком.</a:t>
            </a:r>
          </a:p>
        </p:txBody>
      </p:sp>
    </p:spTree>
    <p:extLst>
      <p:ext uri="{BB962C8B-B14F-4D97-AF65-F5344CB8AC3E}">
        <p14:creationId xmlns:p14="http://schemas.microsoft.com/office/powerpoint/2010/main" val="26378853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Д/з</a:t>
            </a:r>
          </a:p>
          <a:p>
            <a:pPr marL="0" indent="0">
              <a:buNone/>
            </a:pPr>
            <a:r>
              <a:rPr lang="ru-RU" dirty="0" smtClean="0"/>
              <a:t>Нарисовать иллюстрацию к стихотворению Выбрать подпись из стихотворения или даже из другого произведения.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9789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урока</a:t>
            </a:r>
            <a:endParaRPr lang="ru-RU" b="1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Узнать биографию А.А. Ахматовой.</a:t>
            </a:r>
          </a:p>
          <a:p>
            <a:r>
              <a:rPr lang="ru-RU" dirty="0" smtClean="0"/>
              <a:t>Познакомиться с ее творчеством.</a:t>
            </a:r>
          </a:p>
          <a:p>
            <a:r>
              <a:rPr lang="ru-RU" dirty="0" smtClean="0"/>
              <a:t>Проанализировать стихотворение.</a:t>
            </a:r>
          </a:p>
          <a:p>
            <a:r>
              <a:rPr lang="ru-RU" dirty="0" smtClean="0"/>
              <a:t>Понять, Родина для Ахматовой – это что?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Picture 2" descr="C:\Users\User\Desktop\зипы\пр\0_9b2f4_4bc18a76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00608" y="5013176"/>
            <a:ext cx="8096250" cy="3048000"/>
          </a:xfrm>
          <a:prstGeom prst="rect">
            <a:avLst/>
          </a:prstGeom>
          <a:noFill/>
        </p:spPr>
      </p:pic>
      <p:pic>
        <p:nvPicPr>
          <p:cNvPr id="2051" name="Picture 3" descr="C:\Users\User\Desktop\зипы\пр\0_9b34e_438a3fe4_ori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828600" y="4725144"/>
            <a:ext cx="3902075" cy="2438400"/>
          </a:xfrm>
          <a:prstGeom prst="rect">
            <a:avLst/>
          </a:prstGeom>
          <a:noFill/>
        </p:spPr>
      </p:pic>
      <p:pic>
        <p:nvPicPr>
          <p:cNvPr id="2052" name="Picture 4" descr="C:\Users\User\Desktop\зипы\пр\0_9b33d_562ecc2_ori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857553"/>
            <a:ext cx="1217707" cy="10004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Прочитаем вступительную статью в учебнике и ответим на вопросы: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Где родилась Ахматова?</a:t>
            </a:r>
          </a:p>
          <a:p>
            <a:r>
              <a:rPr lang="ru-RU" dirty="0" smtClean="0"/>
              <a:t>Где она училась? Учеба ей нравилась?</a:t>
            </a:r>
          </a:p>
          <a:p>
            <a:r>
              <a:rPr lang="ru-RU" dirty="0" smtClean="0"/>
              <a:t>Какие горести выпали на долю поэтессы?</a:t>
            </a:r>
          </a:p>
          <a:p>
            <a:r>
              <a:rPr lang="ru-RU" dirty="0" smtClean="0"/>
              <a:t>Что она делала во время Великой Отечественной войны? Как это ее характеризует?</a:t>
            </a:r>
          </a:p>
          <a:p>
            <a:r>
              <a:rPr lang="ru-RU" dirty="0" smtClean="0"/>
              <a:t>Прокомментируйте слова Ахматовой в конце статьи. Какую роль для нее играет творчество?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302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О написании стихотворения</a:t>
            </a:r>
          </a:p>
          <a:p>
            <a:pPr marL="0" indent="0">
              <a:buNone/>
            </a:pPr>
            <a:r>
              <a:rPr lang="ru-RU" dirty="0" smtClean="0"/>
              <a:t>Стихотворение написано в 1915 году в усадьбе </a:t>
            </a:r>
            <a:r>
              <a:rPr lang="ru-RU" dirty="0" err="1" smtClean="0"/>
              <a:t>Слепнево</a:t>
            </a:r>
            <a:r>
              <a:rPr lang="ru-RU" dirty="0" smtClean="0"/>
              <a:t> Тверской губернии. В очерке «Коротко о себе» Ахматова писала: «Каждое лето я проводила в бывшей Тверской губернии, в 15 верстах от Бежецка. Это не живописное место: распаханные ровными квадратами поля, мельницы, трясины, осушенные болота, хлеба, хлеба…». Поэтесса стремилась глубже понять прошлое и настоящее «тверской скудной земли», особенности крестьянской жизни, местных обычаев. Именно здесь Ахматова познала  подлинную Россию, воссоздавая в своих стихах </a:t>
            </a:r>
            <a:r>
              <a:rPr lang="ru-RU" b="1" dirty="0" smtClean="0"/>
              <a:t>национальный образ мира. </a:t>
            </a:r>
            <a:r>
              <a:rPr lang="ru-RU" dirty="0" smtClean="0"/>
              <a:t>Стихотворение посвящено Надежде Григорьевне Чулковой – переводчице, мемуаристке, жене Георгия Ивановича Чулкова – поэта, писателя, критика. С супругами Чулковыми А.А. Ахматову связывала многолетняя дружба.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462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76672"/>
            <a:ext cx="8229600" cy="568863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100" b="1" dirty="0" smtClean="0"/>
              <a:t>Обратимся к стихотворению:</a:t>
            </a:r>
          </a:p>
          <a:p>
            <a:r>
              <a:rPr lang="ru-RU" sz="4100" dirty="0" smtClean="0"/>
              <a:t>Какие картины рисует поэтесса?</a:t>
            </a:r>
          </a:p>
          <a:p>
            <a:r>
              <a:rPr lang="ru-RU" sz="4100" dirty="0" smtClean="0"/>
              <a:t>Перечитаем 1 четверостишие. Назовите эпитеты.</a:t>
            </a:r>
          </a:p>
          <a:p>
            <a:r>
              <a:rPr lang="ru-RU" sz="4100" dirty="0" smtClean="0"/>
              <a:t>Назовите олицетворения.</a:t>
            </a:r>
          </a:p>
          <a:p>
            <a:r>
              <a:rPr lang="ru-RU" sz="4100" dirty="0" smtClean="0"/>
              <a:t>Назовите метафоры.</a:t>
            </a:r>
          </a:p>
          <a:p>
            <a:r>
              <a:rPr lang="ru-RU" sz="4100" dirty="0" smtClean="0"/>
              <a:t>Чему посвящено первое четверостишие?</a:t>
            </a:r>
          </a:p>
          <a:p>
            <a:pPr marL="0" indent="0">
              <a:buNone/>
            </a:pPr>
            <a:r>
              <a:rPr lang="ru-RU" sz="4100" b="1" dirty="0"/>
              <a:t>	</a:t>
            </a:r>
            <a:r>
              <a:rPr lang="ru-RU" sz="4100" i="1" dirty="0" smtClean="0"/>
              <a:t>Первое четверостишие посвящено описанию природы. Здесь появляются образы луга, снега, деревьев, ветра. Скорее всего эти картины навеяны природой усадьбы </a:t>
            </a:r>
            <a:r>
              <a:rPr lang="ru-RU" sz="4100" i="1" dirty="0" err="1" smtClean="0"/>
              <a:t>Слепнево</a:t>
            </a:r>
            <a:r>
              <a:rPr lang="ru-RU" sz="4100" i="1" dirty="0" smtClean="0"/>
              <a:t>.</a:t>
            </a:r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/>
              <a:t>Перечитаем 2 четверостишие. </a:t>
            </a:r>
          </a:p>
          <a:p>
            <a:r>
              <a:rPr lang="ru-RU" dirty="0" smtClean="0"/>
              <a:t>Какие образы появляются здесь?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 smtClean="0"/>
              <a:t>Тело, дом, песня</a:t>
            </a:r>
          </a:p>
          <a:p>
            <a:r>
              <a:rPr lang="ru-RU" dirty="0" smtClean="0"/>
              <a:t>Эти образы связаны с миром природы или с миром человека?</a:t>
            </a:r>
          </a:p>
          <a:p>
            <a:r>
              <a:rPr lang="ru-RU" dirty="0" smtClean="0"/>
              <a:t>Какое настроение передано в этом четверостишии? </a:t>
            </a:r>
          </a:p>
          <a:p>
            <a:r>
              <a:rPr lang="ru-RU" dirty="0" smtClean="0"/>
              <a:t>Чему посвящено второе четверостишие?</a:t>
            </a:r>
          </a:p>
          <a:p>
            <a:pPr marL="0" indent="0">
              <a:buNone/>
            </a:pPr>
            <a:r>
              <a:rPr lang="ru-RU" i="1" dirty="0" smtClean="0"/>
              <a:t>Второе четверостишие посвящено человеку, его переживаниям.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917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r>
              <a:rPr lang="ru-RU" dirty="0" smtClean="0"/>
              <a:t>Настроение в природе и у человека одинаковое или разное?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Выпишите из текста слова и словосочетания, соотнесенные с предвесенним состоянием природы и человека. Сделайте вывод.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0396767"/>
              </p:ext>
            </p:extLst>
          </p:nvPr>
        </p:nvGraphicFramePr>
        <p:xfrm>
          <a:off x="1331640" y="3645024"/>
          <a:ext cx="6096000" cy="141050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792088"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Природа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/>
                        <a:t>Человек</a:t>
                      </a:r>
                      <a:endParaRPr lang="ru-RU" sz="3200" dirty="0"/>
                    </a:p>
                  </a:txBody>
                  <a:tcPr/>
                </a:tc>
              </a:tr>
              <a:tr h="61842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501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В природе, ожидающей весну, отдыхает луг, деревья еще не оделись листвой, поэтому кажется, что их ветки сухие. Веселье, нежность, упругость – это ощущение человека, предчувствующего наступление весны и обновления природы. Слова, передающие состояния человека, «созвучны» состоянию природы перед весной.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41536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Почему строфы в стихотворении не разделены пробелом?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 smtClean="0"/>
              <a:t>Таким образом подчеркнуто единство человека и природы, их нерасторжимая связь.</a:t>
            </a:r>
          </a:p>
          <a:p>
            <a:r>
              <a:rPr lang="ru-RU" dirty="0" smtClean="0"/>
              <a:t>В этом стихотворении Ахматова использует прием, который называется анафора. Вспомним, что это (стр.193). Найдите примеры анафоры в тексте. Какова ее роль?</a:t>
            </a:r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i="1" dirty="0" smtClean="0"/>
              <a:t>При помощи анафоры подчеркнута в стихотворении общность человека и природы.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6091745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447</Words>
  <Application>Microsoft Office PowerPoint</Application>
  <PresentationFormat>Экран (4:3)</PresentationFormat>
  <Paragraphs>48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А.А. Ахматова. «Стихотворение перед весной бывают дни такие…»</vt:lpstr>
      <vt:lpstr>Задачи урока</vt:lpstr>
      <vt:lpstr>Прочитаем вступительную статью в учебнике и ответим на вопросы: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User</dc:creator>
  <cp:lastModifiedBy>Александра</cp:lastModifiedBy>
  <cp:revision>12</cp:revision>
  <dcterms:created xsi:type="dcterms:W3CDTF">2015-04-18T10:52:35Z</dcterms:created>
  <dcterms:modified xsi:type="dcterms:W3CDTF">2020-04-14T15:57:16Z</dcterms:modified>
</cp:coreProperties>
</file>