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7" r:id="rId2"/>
    <p:sldId id="268" r:id="rId3"/>
    <p:sldId id="269" r:id="rId4"/>
    <p:sldId id="270" r:id="rId5"/>
    <p:sldId id="259" r:id="rId6"/>
    <p:sldId id="273" r:id="rId7"/>
    <p:sldId id="271" r:id="rId8"/>
    <p:sldId id="275" r:id="rId9"/>
    <p:sldId id="27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94693" autoAdjust="0"/>
  </p:normalViewPr>
  <p:slideViewPr>
    <p:cSldViewPr>
      <p:cViewPr>
        <p:scale>
          <a:sx n="120" d="100"/>
          <a:sy n="120" d="100"/>
        </p:scale>
        <p:origin x="-129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F53A6AB-4DA5-45D8-A61D-544F22CD9831}" type="datetimeFigureOut">
              <a:rPr lang="ru-RU" smtClean="0"/>
              <a:pPr/>
              <a:t>27.09.2022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2305F85-E157-4C4C-B52B-5EB619FE7A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catherineasquithgallery.com/uploads/posts/2021-03/1614808865_201-p-fon-dlya-teksta-detskii-sad-23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142844" y="642918"/>
            <a:ext cx="8101010" cy="48577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endParaRPr lang="ru-RU" sz="8000" dirty="0" smtClean="0">
              <a:solidFill>
                <a:schemeClr val="tx2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"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2" descr="https://sun1-16.userapi.com/s/v1/ig2/RQVA_tZjsfnKVeYDRAKEARk_JZr7m0eomDm060L-XzpFEbEZUiipUfmdx2OBeXowObR8GcfGdCiNghAkh8HBt1DQ.jpg?size=816x612&amp;quality=95&amp;type=albu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214422"/>
            <a:ext cx="3857652" cy="2765863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85918" y="642918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</a:t>
            </a:r>
            <a:r>
              <a:rPr lang="ru-RU" sz="2400" dirty="0" smtClean="0"/>
              <a:t>Проект «Мой класс и моя школа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57356" y="421481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01800" indent="-1701800"/>
            <a:r>
              <a:rPr lang="ru-RU" dirty="0" smtClean="0"/>
              <a:t>  </a:t>
            </a:r>
            <a:r>
              <a:rPr lang="ru-RU" dirty="0" smtClean="0"/>
              <a:t>                         Выполнила обучающаяся 1 класса               </a:t>
            </a:r>
            <a:r>
              <a:rPr lang="ru-RU" dirty="0" err="1" smtClean="0"/>
              <a:t>Мушковичской</a:t>
            </a:r>
            <a:r>
              <a:rPr lang="ru-RU" dirty="0" smtClean="0"/>
              <a:t> школы </a:t>
            </a:r>
            <a:r>
              <a:rPr lang="ru-RU" dirty="0" err="1" smtClean="0"/>
              <a:t>Левшова</a:t>
            </a:r>
            <a:r>
              <a:rPr lang="ru-RU" dirty="0" smtClean="0"/>
              <a:t> Василиса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atherineasquithgallery.com/uploads/posts/2021-03/1614808865_201-p-fon-dlya-teksta-detskii-sad-23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86050" y="714356"/>
            <a:ext cx="36134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Нарядные мы пришли в 1 класс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3504" y="1500174"/>
            <a:ext cx="300039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Я сегодня рано встала —</a:t>
            </a:r>
            <a:br>
              <a:rPr lang="ru-RU" dirty="0" smtClean="0"/>
            </a:br>
            <a:r>
              <a:rPr lang="ru-RU" dirty="0" smtClean="0"/>
              <a:t>Мама в школу наряжала:</a:t>
            </a:r>
            <a:br>
              <a:rPr lang="ru-RU" dirty="0" smtClean="0"/>
            </a:br>
            <a:r>
              <a:rPr lang="ru-RU" dirty="0" smtClean="0"/>
              <a:t>Белый бант мне прицепила,</a:t>
            </a:r>
            <a:br>
              <a:rPr lang="ru-RU" dirty="0" smtClean="0"/>
            </a:br>
            <a:r>
              <a:rPr lang="ru-RU" dirty="0" smtClean="0"/>
              <a:t>Феном волосы завила.</a:t>
            </a:r>
            <a:br>
              <a:rPr lang="ru-RU" dirty="0" smtClean="0"/>
            </a:br>
            <a:r>
              <a:rPr lang="ru-RU" dirty="0" smtClean="0"/>
              <a:t>Поглядела на себя я —</a:t>
            </a:r>
            <a:br>
              <a:rPr lang="ru-RU" dirty="0" smtClean="0"/>
            </a:br>
            <a:r>
              <a:rPr lang="ru-RU" dirty="0" smtClean="0"/>
              <a:t>Стала я теперь большая!</a:t>
            </a:r>
            <a:br>
              <a:rPr lang="ru-RU" dirty="0" smtClean="0"/>
            </a:br>
            <a:r>
              <a:rPr lang="ru-RU" dirty="0" smtClean="0"/>
              <a:t>Мне сегодня не до шуток,</a:t>
            </a:r>
            <a:br>
              <a:rPr lang="ru-RU" dirty="0" smtClean="0"/>
            </a:br>
            <a:r>
              <a:rPr lang="ru-RU" dirty="0" smtClean="0"/>
              <a:t>Не до кукол и мишуток.</a:t>
            </a:r>
            <a:br>
              <a:rPr lang="ru-RU" dirty="0" smtClean="0"/>
            </a:br>
            <a:r>
              <a:rPr lang="ru-RU" dirty="0" smtClean="0"/>
              <a:t>Я теперь учиться буду,</a:t>
            </a:r>
            <a:br>
              <a:rPr lang="ru-RU" dirty="0" smtClean="0"/>
            </a:br>
            <a:r>
              <a:rPr lang="ru-RU" dirty="0" smtClean="0"/>
              <a:t>Все проказы позабуду,</a:t>
            </a:r>
            <a:br>
              <a:rPr lang="ru-RU" dirty="0" smtClean="0"/>
            </a:br>
            <a:r>
              <a:rPr lang="ru-RU" dirty="0" smtClean="0"/>
              <a:t>Буду в школу я ходить,</a:t>
            </a:r>
            <a:br>
              <a:rPr lang="ru-RU" dirty="0" smtClean="0"/>
            </a:br>
            <a:r>
              <a:rPr lang="ru-RU" dirty="0" smtClean="0"/>
              <a:t>Буквы буду я учить.</a:t>
            </a:r>
            <a:endParaRPr lang="ru-RU" dirty="0"/>
          </a:p>
        </p:txBody>
      </p:sp>
      <p:pic>
        <p:nvPicPr>
          <p:cNvPr id="8" name="Рисунок 7" descr="F:\Users\Наталья\Desktop\IMG_3520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 t="5609" b="29339"/>
          <a:stretch/>
        </p:blipFill>
        <p:spPr bwMode="auto">
          <a:xfrm>
            <a:off x="1285852" y="1571612"/>
            <a:ext cx="3714776" cy="338550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/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https://catherineasquithgallery.com/uploads/posts/2021-03/1614808865_201-p-fon-dlya-teksta-detskii-sad-23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8686800" cy="838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У нас очень просторный и красивый класс</a:t>
            </a:r>
            <a:endParaRPr lang="ru-RU" sz="2000" dirty="0"/>
          </a:p>
        </p:txBody>
      </p:sp>
      <p:pic>
        <p:nvPicPr>
          <p:cNvPr id="7" name="Picture 2" descr="C:\Users\user\Desktop\Фотографиии\20210901_1134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357298"/>
            <a:ext cx="3311866" cy="4071966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714876" y="1285860"/>
            <a:ext cx="342902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первый раз заходят в класс</a:t>
            </a:r>
            <a:br>
              <a:rPr lang="ru-RU" dirty="0" smtClean="0"/>
            </a:br>
            <a:r>
              <a:rPr lang="ru-RU" dirty="0" smtClean="0"/>
              <a:t>Первоклашки-новосёлы.</a:t>
            </a:r>
            <a:br>
              <a:rPr lang="ru-RU" dirty="0" smtClean="0"/>
            </a:br>
            <a:r>
              <a:rPr lang="ru-RU" dirty="0" smtClean="0"/>
              <a:t>Оторвать не могут глаз</a:t>
            </a:r>
            <a:br>
              <a:rPr lang="ru-RU" dirty="0" smtClean="0"/>
            </a:br>
            <a:r>
              <a:rPr lang="ru-RU" dirty="0" smtClean="0"/>
              <a:t>От просторной светлой школы.</a:t>
            </a:r>
            <a:br>
              <a:rPr lang="ru-RU" dirty="0" smtClean="0"/>
            </a:br>
            <a:r>
              <a:rPr lang="ru-RU" dirty="0" smtClean="0"/>
              <a:t>Все за парты. Вот тетрадь.</a:t>
            </a:r>
            <a:br>
              <a:rPr lang="ru-RU" dirty="0" smtClean="0"/>
            </a:br>
            <a:r>
              <a:rPr lang="ru-RU" dirty="0" smtClean="0"/>
              <a:t>Взяли в руки ручки смело…</a:t>
            </a:r>
            <a:br>
              <a:rPr lang="ru-RU" dirty="0" smtClean="0"/>
            </a:br>
            <a:r>
              <a:rPr lang="ru-RU" dirty="0" smtClean="0"/>
              <a:t>Хватит бегать и играть,</a:t>
            </a:r>
            <a:br>
              <a:rPr lang="ru-RU" dirty="0" smtClean="0"/>
            </a:br>
            <a:r>
              <a:rPr lang="ru-RU" dirty="0" smtClean="0"/>
              <a:t>Мы займёмся взрослым делом!</a:t>
            </a:r>
            <a:br>
              <a:rPr lang="ru-RU" dirty="0" smtClean="0"/>
            </a:br>
            <a:r>
              <a:rPr lang="ru-RU" dirty="0" smtClean="0"/>
              <a:t>Пусть нас спросят у доски —</a:t>
            </a:r>
            <a:br>
              <a:rPr lang="ru-RU" dirty="0" smtClean="0"/>
            </a:br>
            <a:r>
              <a:rPr lang="ru-RU" dirty="0" smtClean="0"/>
              <a:t>Всем мы с гордостью ответим:</a:t>
            </a:r>
            <a:br>
              <a:rPr lang="ru-RU" dirty="0" smtClean="0"/>
            </a:br>
            <a:r>
              <a:rPr lang="ru-RU" dirty="0" smtClean="0"/>
              <a:t>МЫ ТЕПЕРЬ УЧЕНИКИ,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atherineasquithgallery.com/uploads/posts/2021-03/1614808865_201-p-fon-dlya-teksta-detskii-sad-23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                    Наш класс очень дружный</a:t>
            </a:r>
            <a:endParaRPr lang="ru-RU" sz="2800" dirty="0"/>
          </a:p>
        </p:txBody>
      </p:sp>
      <p:pic>
        <p:nvPicPr>
          <p:cNvPr id="6" name="Picture 2" descr="C:\Users\user\Desktop\20220317_100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500174"/>
            <a:ext cx="6208256" cy="37147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           Мы внимательно слушаем учителя </a:t>
            </a:r>
            <a:endParaRPr lang="ru-RU" sz="2800" dirty="0"/>
          </a:p>
        </p:txBody>
      </p:sp>
      <p:pic>
        <p:nvPicPr>
          <p:cNvPr id="4" name="Содержимое 3" descr="C:\Users\user\Desktop\20210901_113424.jpg"/>
          <p:cNvPicPr>
            <a:picLocks noGrp="1"/>
          </p:cNvPicPr>
          <p:nvPr>
            <p:ph idx="1"/>
          </p:nvPr>
        </p:nvPicPr>
        <p:blipFill>
          <a:blip r:embed="rId2" cstate="print"/>
          <a:srcRect t="33477" b="18143"/>
          <a:stretch>
            <a:fillRect/>
          </a:stretch>
        </p:blipFill>
        <p:spPr bwMode="auto">
          <a:xfrm>
            <a:off x="714348" y="1428736"/>
            <a:ext cx="778674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loud.prezentacii.org/18/08/68406/images/screen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62388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  мой любимый урок - математика</a:t>
            </a:r>
            <a:endParaRPr lang="ru-RU" sz="2000" dirty="0"/>
          </a:p>
        </p:txBody>
      </p:sp>
      <p:pic>
        <p:nvPicPr>
          <p:cNvPr id="6" name="Picture 4" descr="C:\Users\user\Desktop\фото\20220317_09542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14422"/>
            <a:ext cx="3929090" cy="2491382"/>
          </a:xfrm>
          <a:prstGeom prst="rect">
            <a:avLst/>
          </a:prstGeom>
          <a:noFill/>
        </p:spPr>
      </p:pic>
      <p:pic>
        <p:nvPicPr>
          <p:cNvPr id="7" name="Picture 2" descr="C:\Users\user\Desktop\фото\20220317_09542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214422"/>
            <a:ext cx="3857652" cy="2571768"/>
          </a:xfrm>
          <a:prstGeom prst="rect">
            <a:avLst/>
          </a:prstGeom>
          <a:noFill/>
        </p:spPr>
      </p:pic>
      <p:pic>
        <p:nvPicPr>
          <p:cNvPr id="8" name="Picture 5" descr="C:\Users\user\Desktop\фото\20220317_09544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348" y="3786190"/>
            <a:ext cx="3824681" cy="2571768"/>
          </a:xfrm>
          <a:prstGeom prst="rect">
            <a:avLst/>
          </a:prstGeom>
          <a:noFill/>
        </p:spPr>
      </p:pic>
      <p:pic>
        <p:nvPicPr>
          <p:cNvPr id="9" name="Picture 7" descr="C:\Users\user\Desktop\фото\20220317_09545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3857628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atherineasquithgallery.com/uploads/posts/2021-03/1614808865_201-p-fon-dlya-teksta-detskii-sad-23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686800" cy="71438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                     Устраиваем весёлые праздники </a:t>
            </a:r>
            <a:endParaRPr lang="ru-RU" sz="2400" dirty="0"/>
          </a:p>
        </p:txBody>
      </p:sp>
      <p:pic>
        <p:nvPicPr>
          <p:cNvPr id="6" name="Рисунок 5" descr="https://sun1-92.userapi.com/s/v1/ig2/LdKB6aJGCaUf4LaNDEu39ZHO2mAmFIAxzQwyStZLXdHVbrEa5qIZYxkKIKkGtvjPp4K4j3mES-bpgY3hhYJUokWg.jpg?size=400x300&amp;quality=96&amp;type=album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1142984"/>
            <a:ext cx="371477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user\Desktop\20220317_1004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3786190"/>
            <a:ext cx="3786214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s://catherineasquithgallery.com/uploads/posts/2021-03/1614808865_201-p-fon-dlya-teksta-detskii-sad-234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https://sun9-83.userapi.com/s/v1/ig2/L8lXHZOKBAZRlkQ7gOG46FHn0yb19_I5JVXYsiPGo_ypcBM2qjgH8-3I2mna-EiiH2AVRnWQ4xkm14Ipn-cJFLF3.jpg?size=2560x1440&amp;quality=96&amp;type=album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1500174"/>
            <a:ext cx="2928957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Users\user\Desktop\фот\20220511_13390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500174"/>
            <a:ext cx="3000396" cy="1944687"/>
          </a:xfrm>
          <a:prstGeom prst="rect">
            <a:avLst/>
          </a:prstGeom>
          <a:noFill/>
        </p:spPr>
      </p:pic>
      <p:pic>
        <p:nvPicPr>
          <p:cNvPr id="7" name="Рисунок 6" descr="C:\Users\user\Desktop\фот\20220504_11344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57290" y="3571876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sun9-71.userapi.com/s/v1/ig2/gQo4NpKHOxU9nN-7s4_KgjQkszDFN0eVjeLjEBt9Pej1JLT5b9iK90lIjq3wvI7EoYq3UAPy6VlsBwZGrd6kjV7L.jpg?size=1200x1600&amp;quality=95&amp;type=album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00562" y="3571876"/>
            <a:ext cx="3071834" cy="2214578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1142976" y="428604"/>
            <a:ext cx="8686800" cy="838200"/>
          </a:xfrm>
        </p:spPr>
        <p:txBody>
          <a:bodyPr>
            <a:normAutofit/>
          </a:bodyPr>
          <a:lstStyle/>
          <a:p>
            <a:pPr marL="2782888" indent="-2782888"/>
            <a:r>
              <a:rPr lang="ru-RU" dirty="0" smtClean="0"/>
              <a:t>  </a:t>
            </a:r>
            <a:r>
              <a:rPr lang="ru-RU" sz="2400" dirty="0" smtClean="0"/>
              <a:t>рисуем, делаем аппликации,  проекты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1285820" y="500042"/>
            <a:ext cx="7858180" cy="83820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                           Мои пожелания классу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-10190113"/>
            <a:ext cx="4572000" cy="867929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dirty="0" smtClean="0"/>
              <a:t>Вот звонок на перемену, </a:t>
            </a:r>
          </a:p>
          <a:p>
            <a:pPr>
              <a:buNone/>
            </a:pPr>
            <a:r>
              <a:rPr lang="ru-RU" dirty="0" smtClean="0"/>
              <a:t>                                                                    Приготовься отдыхать:   </a:t>
            </a:r>
          </a:p>
          <a:p>
            <a:pPr marL="4754563" indent="-4754563">
              <a:buNone/>
            </a:pPr>
            <a:r>
              <a:rPr lang="ru-RU" dirty="0" smtClean="0"/>
              <a:t>                                                                    Можешь с другом прогуляться</a:t>
            </a:r>
            <a:endParaRPr lang="ru-RU" dirty="0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428596" y="1428736"/>
            <a:ext cx="8286808" cy="4651389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None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1.Учиться  только на 5;</a:t>
            </a:r>
          </a:p>
          <a:p>
            <a:pPr>
              <a:buNone/>
            </a:pPr>
            <a:r>
              <a:rPr lang="ru-RU" dirty="0" smtClean="0"/>
              <a:t>        2.Не лениться;</a:t>
            </a:r>
          </a:p>
          <a:p>
            <a:pPr>
              <a:buNone/>
            </a:pPr>
            <a:r>
              <a:rPr lang="ru-RU" dirty="0" smtClean="0"/>
              <a:t>        3.Стремиться к новым знаниям;</a:t>
            </a:r>
          </a:p>
          <a:p>
            <a:pPr>
              <a:buNone/>
            </a:pPr>
            <a:r>
              <a:rPr lang="ru-RU" dirty="0" smtClean="0"/>
              <a:t>        4.Всегда дружить.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2" name="Рисунок 11" descr="https://catherineasquithgallery.com/uploads/posts/2021-03/1614808865_201-p-fon-dlya-teksta-detskii-sad-234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193</TotalTime>
  <Words>111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Слайд 2</vt:lpstr>
      <vt:lpstr>            У нас очень просторный и красивый класс</vt:lpstr>
      <vt:lpstr>                    Наш класс очень дружный</vt:lpstr>
      <vt:lpstr>           Мы внимательно слушаем учителя </vt:lpstr>
      <vt:lpstr>                            мой любимый урок - математика</vt:lpstr>
      <vt:lpstr>                     Устраиваем весёлые праздники </vt:lpstr>
      <vt:lpstr>  рисуем, делаем аппликации,  проекты</vt:lpstr>
      <vt:lpstr>                           Мои пожелания классу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Нарядные мы пришли в 1 класс</dc:title>
  <dc:creator>user</dc:creator>
  <cp:lastModifiedBy>user</cp:lastModifiedBy>
  <cp:revision>25</cp:revision>
  <dcterms:created xsi:type="dcterms:W3CDTF">2022-05-08T08:31:08Z</dcterms:created>
  <dcterms:modified xsi:type="dcterms:W3CDTF">2022-09-27T15:01:16Z</dcterms:modified>
</cp:coreProperties>
</file>