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277" r:id="rId3"/>
    <p:sldId id="266" r:id="rId4"/>
    <p:sldId id="263" r:id="rId5"/>
    <p:sldId id="264" r:id="rId6"/>
    <p:sldId id="265" r:id="rId7"/>
    <p:sldId id="278" r:id="rId8"/>
    <p:sldId id="268" r:id="rId9"/>
    <p:sldId id="269" r:id="rId10"/>
    <p:sldId id="270" r:id="rId11"/>
    <p:sldId id="279" r:id="rId12"/>
    <p:sldId id="280" r:id="rId13"/>
    <p:sldId id="272" r:id="rId14"/>
    <p:sldId id="273" r:id="rId15"/>
    <p:sldId id="274" r:id="rId16"/>
    <p:sldId id="275" r:id="rId17"/>
    <p:sldId id="276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1110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492" y="889557"/>
            <a:ext cx="8646461" cy="1127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5494" y="2245659"/>
            <a:ext cx="8646459" cy="38996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55494" y="2595281"/>
            <a:ext cx="8646459" cy="402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9177" y="2770910"/>
            <a:ext cx="4394578" cy="237110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личности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дошкольника</a:t>
            </a:r>
            <a:b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0 до 6(7)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83644" y="5343896"/>
            <a:ext cx="4572000" cy="997526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 smtClean="0">
                <a:solidFill>
                  <a:srgbClr val="5E4690"/>
                </a:solidFill>
                <a:latin typeface="Times New Roman" pitchFamily="18" charset="0"/>
                <a:cs typeface="Times New Roman" pitchFamily="18" charset="0"/>
              </a:rPr>
              <a:t>Автор: Пилипенко В.В, преподаватель ГБПОУ </a:t>
            </a:r>
            <a:r>
              <a:rPr lang="ru-RU" sz="2800" dirty="0" smtClean="0">
                <a:solidFill>
                  <a:srgbClr val="5E469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err="1" smtClean="0">
                <a:solidFill>
                  <a:srgbClr val="5E4690"/>
                </a:solidFill>
                <a:latin typeface="Times New Roman" pitchFamily="18" charset="0"/>
                <a:cs typeface="Times New Roman" pitchFamily="18" charset="0"/>
              </a:rPr>
              <a:t>Кунгурский</a:t>
            </a:r>
            <a:r>
              <a:rPr lang="ru-RU" sz="2800" dirty="0" smtClean="0">
                <a:solidFill>
                  <a:srgbClr val="5E4690"/>
                </a:solidFill>
                <a:latin typeface="Times New Roman" pitchFamily="18" charset="0"/>
                <a:cs typeface="Times New Roman" pitchFamily="18" charset="0"/>
              </a:rPr>
              <a:t> центр образования № 1»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492" y="889557"/>
            <a:ext cx="8646461" cy="7492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Нравственное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в раннем детстве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494" y="1900051"/>
            <a:ext cx="8646459" cy="4619501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нравственное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малыша происходит на фоне положительного отношения ко взрослому;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ребенком нравственных норм и правил поведения направлено на установление положительных контактов со взрослым;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выдвижение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взрослым системы требований и приучение ребенка к их выполнению создает основу для нравственного развития малыша;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требования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запреты взрослых нередко нарушаются вследствие объективных особенностей поведения малыша - ситуативности и импульсивности;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492" y="889557"/>
            <a:ext cx="8646461" cy="7492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Нравственное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в раннем детстве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494" y="1520042"/>
            <a:ext cx="8646459" cy="518951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нравственные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проявления ребенка тесно связаны с эмоциональным отношением к объекту, на который они направлены;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малыша складываются оценочные суждения («хороший», «плохой») сначала как подражание оценкам взрослых, а затем как выражение отношения ребенка к себе и другим;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нравственное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поведение возникает стихийно, по побуждению взрослого или под влиянием ситуации и не осознается малышом как таковое;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формируются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первые нравственные привычки и качества, прежде всего в бытовой и предметной деятельности;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создаются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возможности для того, чтобы подвести малыша к осознанию необходимости соблюдать нормы и правила, связанные с конкретными ситуациями, в которые он включен.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492" y="1436913"/>
            <a:ext cx="8646461" cy="2244437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личности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дошкольном возрасте</a:t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(от 3 до 6(7))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492" y="889557"/>
            <a:ext cx="8646461" cy="8798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самосознания в дошкольном возрасте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494" y="1698171"/>
            <a:ext cx="8646459" cy="444713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возникает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критическое отношение к оценке взрослого и сверстника;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оценивание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сверстника помогает ребенку оценивать самого себя;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дошкольник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осознает свои физические возможности, умения, нравственные качества, переживания и некоторые психические процессы;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концу дошкольного возраста складывается правильная дифференцированная самооценка, самокритичность;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развивается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способность мотивировать самооценку;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появляется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осознание себя во времени, личное сознание.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Эмоциональное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в дошкольном возрасте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осваивает социальные формы выражения чувств;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изменяется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роль эмоций в деятельности ребенка, формируется эмоциональное предвосхищение;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чувства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становятся более осознанными, обобщенными, разумными, произвольными,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внеситуативными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формируются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высшие чувства - нравственные, интеллектуальные, эстетические.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Нравственное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в дошкольном возрасте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детей складываются первые моральные суждения и оценки; первоначальное понимание общественного смысла нравственной нормы;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возрастает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действенность нравственных представлений;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возникает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сознательная нравственность, то есть поведение ребенка начинает опосредоваться нравственной нормой.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воли в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дошкольном возрасте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детей формируются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борьба и соподчинение мотивов, планирование, самоконтроль в деятельности и поведении;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развивается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способность к волевому усилию;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складывается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произвольность в сфере движений, действий, познавательных процессов и общения со взрослыми.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Литература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Урунтаева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Дошкольная психология, учебное пособие, 2001г.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492" y="889556"/>
            <a:ext cx="8646461" cy="294617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личности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младенчестве (от 0 до 1)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личности в раннем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возрасте (от 1 до 3)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личности в дошкольном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возрасте (от 3 до 6(7))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492" y="1436913"/>
            <a:ext cx="8646461" cy="2244437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личности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младенчестве</a:t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(от 0 до 1)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Развитие самосознания в младенчестве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6882" y="2245659"/>
            <a:ext cx="8597735" cy="3899646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влиянием личностно-адресованного общения со взрослым у ребенка складывается ощущение своей важности для другого, эмоционально-положительное отношение к себе; интерес и инициативность к окружающим;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формируется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первое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предличностное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новообразование -активность.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Эмоциональное развитие в младенчестве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494" y="1911927"/>
            <a:ext cx="8646459" cy="4233378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основу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развития эмоций составляют примитивные эмоции, вызванные органическими причинами;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социально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обусловленные формы эмоциональных переживаний формируются в процессе общения младенца со взрослыми;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ситуативно-личностном общении у ребенка возникает радость от доброжелательного внимания к себе, недовольство отсутствием общения;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ситуативно-деловом общении у малыша проявляются удовольствие от совместных манипуляций, радость при успехах и поощрениях, обида или гнев при порицании, неудачном действии;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складываются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предпосылки высших чувств - любви и симпатии к близким, познавательных чувств.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Нравственное развитие в младенчестве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предпосылками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нравственного развития ребенка являются стремление к установлению контактов со взрослыми и к совместным действиям, доброжелательность, потребность во внимании;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выделение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положительных способов поведения у малыша происходит при положительном подкреплении этого поведения взрослым;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вводятся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слова «можно» и «нельзя», выполняющие тормозящую и побуждающую функции;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основе установления связи между словом и действием появляются первые формы нравственного поведения.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492" y="1436913"/>
            <a:ext cx="8646461" cy="2244437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личности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раннем возрасте</a:t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(от 1 до 3)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самосознания в раннем детстве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начинает отделять действия от предмета и себя от своих действий;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постепенно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развивается подлинная самостоятельность, о чем говорит проявление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целеполагания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целеустремленности;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возникает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гордость за собственные достижения - личностное новообразование раннего детства.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492" y="889557"/>
            <a:ext cx="8646461" cy="9629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Эмоциональное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в раннем детстве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494" y="2006930"/>
            <a:ext cx="8646459" cy="4138375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эмоциональные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переживания кратковременны, неустойчивы, выражаются бурно, дети очень впечатлительны, их поведение импульсивно, эмоции выступают мотивами поведения;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происходит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дальнейшая социализация эмоций, поскольку переживания связаны с результатами человеческой деятельности и ребенок осваивает способы их выражения;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развиваются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высшие чувства, среди которых особое место занимают симпатия, сочувствие, чувство гордости и стыда;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включение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слова в эмоциональные процессы перестраивает их протекание и в совокупности с установлением связи между чувством и представлением создает предпосылки для их регуляции.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739</Words>
  <Application>Microsoft Office PowerPoint</Application>
  <PresentationFormat>Экран (4:3)</PresentationFormat>
  <Paragraphs>66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Развитие личности дошкольника от 0 до 6(7)</vt:lpstr>
      <vt:lpstr>ПЛАН</vt:lpstr>
      <vt:lpstr>Развитие личности в младенчестве (от 0 до 1)</vt:lpstr>
      <vt:lpstr>Развитие самосознания в младенчестве </vt:lpstr>
      <vt:lpstr>Эмоциональное развитие в младенчестве </vt:lpstr>
      <vt:lpstr>Нравственное развитие в младенчестве </vt:lpstr>
      <vt:lpstr>Развитие личности в раннем возрасте (от 1 до 3)</vt:lpstr>
      <vt:lpstr> Развитие самосознания в раннем детстве </vt:lpstr>
      <vt:lpstr> Эмоциональное развитие в раннем детстве </vt:lpstr>
      <vt:lpstr> Нравственное развитие в раннем детстве </vt:lpstr>
      <vt:lpstr>Нравственное развитие в раннем детстве </vt:lpstr>
      <vt:lpstr>Развитие личности в дошкольном возрасте (от 3 до 6(7))</vt:lpstr>
      <vt:lpstr>Развитие самосознания в дошкольном возрасте </vt:lpstr>
      <vt:lpstr> Эмоциональное развитие в дошкольном возрасте </vt:lpstr>
      <vt:lpstr> Нравственное развитие в дошкольном возрасте </vt:lpstr>
      <vt:lpstr>Развитие воли в дошкольном возрасте </vt:lpstr>
      <vt:lpstr>Литература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ё</cp:lastModifiedBy>
  <cp:revision>111</cp:revision>
  <dcterms:created xsi:type="dcterms:W3CDTF">2014-11-21T11:00:06Z</dcterms:created>
  <dcterms:modified xsi:type="dcterms:W3CDTF">2022-09-30T15:29:57Z</dcterms:modified>
</cp:coreProperties>
</file>