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4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142984"/>
            <a:ext cx="6858048" cy="4572032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Основы духовно-нравственной культуры народов России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6357958"/>
            <a:ext cx="464347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Коровникова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Екатерина Андреевна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  <a:solidFill>
            <a:srgbClr val="FFFBF7"/>
          </a:solidFill>
          <a:ln w="444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И.Левитан «Тихая обитель»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567552"/>
            <a:ext cx="7858148" cy="6290448"/>
          </a:xfrm>
          <a:prstGeom prst="rect">
            <a:avLst/>
          </a:prstGeom>
          <a:solidFill>
            <a:srgbClr val="FFFBF7"/>
          </a:solidFill>
          <a:ln w="4445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642918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А.Саврасов «Грачи прилетели»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286776" cy="6215082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.Д.Полёнов  «Московский дворик»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541050" cy="6215082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Посмотрите  на карту России. Что вы можете сказать о её территории, какие реки, моря, озёра, горы находятся на её территории? Какие города вам известны?</a:t>
            </a:r>
            <a:endParaRPr lang="ru-RU" sz="2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73448" cy="5357850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71547"/>
            <a:ext cx="7000924" cy="4714908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Наша Родина - это великая страна Россия. Россия – самая большая страна в мире! </a:t>
            </a:r>
            <a:r>
              <a:rPr lang="ru-RU" b="1" i="1" dirty="0" smtClean="0"/>
              <a:t>Тринадцать </a:t>
            </a:r>
            <a:r>
              <a:rPr lang="ru-RU" b="1" dirty="0" smtClean="0"/>
              <a:t>морей и </a:t>
            </a:r>
            <a:r>
              <a:rPr lang="ru-RU" b="1" i="1" dirty="0" smtClean="0"/>
              <a:t>два </a:t>
            </a:r>
            <a:r>
              <a:rPr lang="ru-RU" b="1" dirty="0" smtClean="0"/>
              <a:t>океана омывают Россию. В России 120 тысяч рек. Среди них есть могучие реки - Волга, Обь, Енисей, все они несут свои воды в моря и океаны. Славится Россия своим великим озером Байкал. В России очень много городов, сел, деревень.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r>
              <a:rPr lang="ru-RU" b="1" dirty="0" smtClean="0"/>
              <a:t>Богата наша Родина </a:t>
            </a:r>
            <a:r>
              <a:rPr lang="ru-RU" b="1" i="1" dirty="0" smtClean="0"/>
              <a:t>природными богатствами</a:t>
            </a:r>
            <a:r>
              <a:rPr lang="ru-RU" b="1" dirty="0" smtClean="0"/>
              <a:t>: лес, нефть, газ, каменный уголь. Но самое большое богатство – это люди, которые своим трудом и талантом преумножают богатство нашей России, вызывая чувство гордости за свою Родину и свой народ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4800" b="1" dirty="0" smtClean="0"/>
              <a:t>Великие русские полководцы</a:t>
            </a:r>
            <a:endParaRPr lang="ru-RU" sz="48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2571736" cy="440049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А.В.Суворов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0" y="5572140"/>
            <a:ext cx="9144000" cy="128586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Можно ли этих людей назвать патриотами? Почему?</a:t>
            </a:r>
          </a:p>
          <a:p>
            <a:r>
              <a:rPr lang="ru-RU" b="1" dirty="0" smtClean="0"/>
              <a:t>Как </a:t>
            </a:r>
            <a:r>
              <a:rPr lang="ru-RU" b="1" dirty="0" smtClean="0"/>
              <a:t>вы понимаете значение этого слова?  </a:t>
            </a:r>
          </a:p>
          <a:p>
            <a:endParaRPr lang="ru-RU" dirty="0"/>
          </a:p>
        </p:txBody>
      </p:sp>
      <p:sp>
        <p:nvSpPr>
          <p:cNvPr id="11" name="Текст 5"/>
          <p:cNvSpPr txBox="1">
            <a:spLocks/>
          </p:cNvSpPr>
          <p:nvPr/>
        </p:nvSpPr>
        <p:spPr>
          <a:xfrm>
            <a:off x="3500430" y="1571612"/>
            <a:ext cx="2571736" cy="440049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 anchor="b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dirty="0" smtClean="0"/>
              <a:t>П.И.Багратион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5"/>
          <p:cNvSpPr txBox="1">
            <a:spLocks/>
          </p:cNvSpPr>
          <p:nvPr/>
        </p:nvSpPr>
        <p:spPr>
          <a:xfrm>
            <a:off x="6643702" y="1571612"/>
            <a:ext cx="2143140" cy="440049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 anchor="b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dirty="0" smtClean="0"/>
              <a:t>Г.К.Жуков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3119446" cy="3119446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3116"/>
            <a:ext cx="2500330" cy="3084923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143116"/>
            <a:ext cx="2226473" cy="3143256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6000" b="1" dirty="0" smtClean="0"/>
              <a:t>Патриот – это…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15370" cy="4714908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…человек</a:t>
            </a:r>
            <a:r>
              <a:rPr lang="ru-RU" b="1" dirty="0" smtClean="0"/>
              <a:t>, который любит своё отечество, предан своему народу, готов на жертвы и подвиги во имя интересов своей Родины.</a:t>
            </a:r>
            <a:endParaRPr lang="ru-RU" dirty="0" smtClean="0"/>
          </a:p>
          <a:p>
            <a:r>
              <a:rPr lang="ru-RU" b="1" dirty="0" smtClean="0"/>
              <a:t>Патриотизм – любовь, эмоциональное отношение к Родине, выражающееся в готовности служить ей и защищать её от врагов.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71546"/>
            <a:ext cx="7000924" cy="4643471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	Россия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многонациональное государство. Неважно, какой национальности человек. Важно, что каждый внёс вклад в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развитие,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свободное, независимое существование страны, в которой живёт.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244" name="AutoShape 4" descr="Книжная выставка: Государственные символы на фоне истории Ко Дню  Государственного Флага РФ — Калужская областная научная библиотека им. В.Г.  Бел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62865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28737"/>
            <a:ext cx="6929486" cy="4357717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ПИСЬМЕННО В ТЕТРАДЯХ: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1. Объясните </a:t>
            </a:r>
            <a:r>
              <a:rPr lang="ru-RU" dirty="0" smtClean="0"/>
              <a:t>смысл </a:t>
            </a:r>
            <a:r>
              <a:rPr lang="ru-RU" dirty="0" smtClean="0"/>
              <a:t>пословиц: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- Нет земли краше, чем родина наша! </a:t>
            </a:r>
          </a:p>
          <a:p>
            <a:pPr>
              <a:buNone/>
            </a:pPr>
            <a:r>
              <a:rPr lang="ru-RU" dirty="0" smtClean="0"/>
              <a:t>- Береги землю любимую, как мать Родимую. </a:t>
            </a:r>
          </a:p>
          <a:p>
            <a:pPr>
              <a:buNone/>
            </a:pPr>
            <a:r>
              <a:rPr lang="ru-RU" dirty="0" smtClean="0"/>
              <a:t>- Кто за родину горой – тот истинный герой.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2. Что поучительного в этих пословицах, какие нравственные ценности они нам передают?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 чем мы сегодня будем говорить?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71538" y="128586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За </a:t>
            </a:r>
            <a:r>
              <a:rPr lang="ru-RU" sz="2800" dirty="0" smtClean="0"/>
              <a:t>околицей цветут</a:t>
            </a:r>
            <a:br>
              <a:rPr lang="ru-RU" sz="2800" dirty="0" smtClean="0"/>
            </a:br>
            <a:r>
              <a:rPr lang="ru-RU" sz="2800" dirty="0" smtClean="0"/>
              <a:t>Белые ромашки,</a:t>
            </a:r>
            <a:br>
              <a:rPr lang="ru-RU" sz="2800" dirty="0" smtClean="0"/>
            </a:br>
            <a:r>
              <a:rPr lang="ru-RU" sz="2800" dirty="0" smtClean="0"/>
              <a:t>Жаворонки поют</a:t>
            </a:r>
            <a:br>
              <a:rPr lang="ru-RU" sz="2800" dirty="0" smtClean="0"/>
            </a:br>
            <a:r>
              <a:rPr lang="ru-RU" sz="2800" dirty="0" smtClean="0"/>
              <a:t>Над широкой пашней.</a:t>
            </a:r>
            <a:br>
              <a:rPr lang="ru-RU" sz="2800" dirty="0" smtClean="0"/>
            </a:br>
            <a:r>
              <a:rPr lang="ru-RU" sz="2800" dirty="0" smtClean="0"/>
              <a:t>Теплый ветер принесет</a:t>
            </a:r>
            <a:br>
              <a:rPr lang="ru-RU" sz="2800" dirty="0" smtClean="0"/>
            </a:br>
            <a:r>
              <a:rPr lang="ru-RU" sz="2800" dirty="0" smtClean="0"/>
              <a:t>Аромат смородины,</a:t>
            </a:r>
            <a:br>
              <a:rPr lang="ru-RU" sz="2800" dirty="0" smtClean="0"/>
            </a:br>
            <a:r>
              <a:rPr lang="ru-RU" sz="2800" dirty="0" smtClean="0"/>
              <a:t>Так чего дороже нет? —</a:t>
            </a:r>
            <a:br>
              <a:rPr lang="ru-RU" sz="2800" dirty="0" smtClean="0"/>
            </a:br>
            <a:r>
              <a:rPr lang="ru-RU" sz="2800" dirty="0" smtClean="0"/>
              <a:t>Нет дороже... 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928802"/>
            <a:ext cx="2813615" cy="374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/>
              <a:t>Наш дом - Россия</a:t>
            </a:r>
            <a:endParaRPr lang="ru-RU" sz="7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6600" dirty="0" smtClean="0"/>
              <a:t>Задание!</a:t>
            </a:r>
            <a:endParaRPr lang="ru-RU" sz="66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142976" y="2000239"/>
            <a:ext cx="6858048" cy="3714777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5400" b="1" dirty="0" smtClean="0"/>
              <a:t>	Составьте </a:t>
            </a:r>
            <a:r>
              <a:rPr lang="ru-RU" sz="5400" b="1" dirty="0" smtClean="0"/>
              <a:t>ряд родственных слов </a:t>
            </a:r>
            <a:r>
              <a:rPr lang="ru-RU" sz="5400" b="1" dirty="0" smtClean="0"/>
              <a:t>со словом  «родина»</a:t>
            </a:r>
            <a:endParaRPr lang="ru-RU" sz="5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Откуда </a:t>
            </a:r>
            <a:r>
              <a:rPr lang="ru-RU" b="1" dirty="0" smtClean="0"/>
              <a:t>произошло </a:t>
            </a:r>
            <a:r>
              <a:rPr lang="ru-RU" b="1" dirty="0" smtClean="0"/>
              <a:t>слово «родина»?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428736"/>
            <a:ext cx="4286280" cy="5286412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3200" dirty="0" smtClean="0"/>
              <a:t>Слово </a:t>
            </a:r>
            <a:r>
              <a:rPr lang="ru-RU" sz="3200" i="1" dirty="0" smtClean="0"/>
              <a:t>родина</a:t>
            </a:r>
            <a:r>
              <a:rPr lang="ru-RU" sz="3200" dirty="0" smtClean="0"/>
              <a:t> произошло от древнего слова </a:t>
            </a:r>
            <a:r>
              <a:rPr lang="ru-RU" sz="3200" b="1" dirty="0" smtClean="0"/>
              <a:t>род</a:t>
            </a:r>
            <a:r>
              <a:rPr lang="ru-RU" sz="3200" dirty="0" smtClean="0"/>
              <a:t>, которое обозначает </a:t>
            </a:r>
            <a:r>
              <a:rPr lang="ru-RU" sz="3200" b="1" dirty="0" smtClean="0"/>
              <a:t>группу людей, объединенных кровным родством. </a:t>
            </a:r>
            <a:r>
              <a:rPr lang="ru-RU" sz="3200" dirty="0" smtClean="0"/>
              <a:t>Каждый из нас – потомок какого-либо старинного рода.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357430"/>
            <a:ext cx="4038600" cy="3230880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6000" b="1" dirty="0" smtClean="0"/>
              <a:t>Задание!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41862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/>
              <a:t>Подберите </a:t>
            </a:r>
            <a:r>
              <a:rPr lang="ru-RU" sz="7200" dirty="0" smtClean="0"/>
              <a:t>синонимы к слову Родина</a:t>
            </a:r>
            <a:endParaRPr lang="ru-RU" sz="7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Почему Родину называют </a:t>
            </a:r>
            <a:r>
              <a:rPr lang="ru-RU" b="1" dirty="0" smtClean="0"/>
              <a:t>Отечеством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972072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55000" lnSpcReduction="20000"/>
          </a:bodyPr>
          <a:lstStyle/>
          <a:p>
            <a:pPr algn="r">
              <a:buNone/>
            </a:pPr>
            <a:r>
              <a:rPr lang="ru-RU" sz="3800" i="1" dirty="0" smtClean="0">
                <a:latin typeface="Times New Roman" pitchFamily="18" charset="0"/>
                <a:cs typeface="Times New Roman" pitchFamily="18" charset="0"/>
              </a:rPr>
              <a:t>Из рассказа К.Д. Ушинского</a:t>
            </a:r>
          </a:p>
          <a:p>
            <a:pPr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Наше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Отечество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Наше отечество, наша Родина – матушка Россия.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Отечеством мы зовём Россию потому, что в ней жили испокон веку отцы наши и деды.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Родиной мы зовём её потому, что в ней мы родились, в ней говорят родным языком, и всё в ней для нас родное. А матерью – потому, что она вскормила нас своим хлебом, вспоила своими водами, выучила своему языку. Как мать она защищает и бережёт нас от всяких врагов…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Много есть на свете и кроме России всяких хороших государств и земель, но одна у человека родная мать – одна у него и родина.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Родина – значит родная, как мать и отец. Родина - место, где мы родились, страна, в которой мы живем, где живут наши близкие, родные, где жили наши прабабушки и прадедушки. Родина у каждого человека одна.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20" y="4714884"/>
            <a:ext cx="8501122" cy="1785950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Родина – значит родная, как мать и отец. Родина - место, где мы родились, страна, в которой мы живем, где живут наши близкие, родные, где жили наши прабабушки и прадедушки. Родина у каждого человека </a:t>
            </a:r>
            <a:r>
              <a:rPr lang="ru-RU" sz="3200" dirty="0" smtClean="0"/>
              <a:t>одна.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6215106" cy="4120886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285720" y="285728"/>
            <a:ext cx="4210080" cy="6286544"/>
          </a:xfrm>
          <a:solidFill>
            <a:srgbClr val="FFFBF7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Родина моя – бескрайняя Россия</a:t>
            </a:r>
          </a:p>
          <a:p>
            <a:pPr>
              <a:buNone/>
            </a:pPr>
            <a:r>
              <a:rPr lang="ru-RU" dirty="0" smtClean="0"/>
              <a:t>И Сибирь, и Волга, и Урал…</a:t>
            </a:r>
          </a:p>
          <a:p>
            <a:pPr>
              <a:buNone/>
            </a:pPr>
            <a:r>
              <a:rPr lang="ru-RU" dirty="0" smtClean="0"/>
              <a:t>Все места для русского святые,</a:t>
            </a:r>
          </a:p>
          <a:p>
            <a:pPr>
              <a:buNone/>
            </a:pPr>
            <a:r>
              <a:rPr lang="ru-RU" dirty="0" smtClean="0"/>
              <a:t>Где бы ты в России не бывал.</a:t>
            </a:r>
          </a:p>
          <a:p>
            <a:pPr>
              <a:buNone/>
            </a:pPr>
            <a:r>
              <a:rPr lang="ru-RU" dirty="0" smtClean="0"/>
              <a:t>Каждая березка, кустик каждый,</a:t>
            </a:r>
          </a:p>
          <a:p>
            <a:pPr>
              <a:buNone/>
            </a:pPr>
            <a:r>
              <a:rPr lang="ru-RU" dirty="0" smtClean="0"/>
              <a:t>Задремавшие в снегу поля –</a:t>
            </a:r>
          </a:p>
          <a:p>
            <a:pPr>
              <a:buNone/>
            </a:pPr>
            <a:r>
              <a:rPr lang="ru-RU" dirty="0" smtClean="0"/>
              <a:t>Все напомнит нам о самом важном,</a:t>
            </a:r>
          </a:p>
          <a:p>
            <a:pPr>
              <a:buNone/>
            </a:pPr>
            <a:r>
              <a:rPr lang="ru-RU" dirty="0" smtClean="0"/>
              <a:t>Только здесь родимая земля!</a:t>
            </a:r>
          </a:p>
          <a:p>
            <a:pPr>
              <a:buNone/>
            </a:pPr>
            <a:r>
              <a:rPr lang="ru-RU" dirty="0" smtClean="0"/>
              <a:t>И куда б судьба не заносила,</a:t>
            </a:r>
          </a:p>
          <a:p>
            <a:pPr>
              <a:buNone/>
            </a:pPr>
            <a:r>
              <a:rPr lang="ru-RU" dirty="0" smtClean="0"/>
              <a:t>Не дано забыть нам об одном –</a:t>
            </a:r>
          </a:p>
          <a:p>
            <a:pPr>
              <a:buNone/>
            </a:pPr>
            <a:r>
              <a:rPr lang="ru-RU" dirty="0" smtClean="0"/>
              <a:t>Это ненаглядная Россия</a:t>
            </a:r>
          </a:p>
          <a:p>
            <a:pPr>
              <a:buNone/>
            </a:pPr>
            <a:r>
              <a:rPr lang="ru-RU" dirty="0" smtClean="0"/>
              <a:t>Есть единственный наш отчий дом.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57298"/>
            <a:ext cx="4143404" cy="4143404"/>
          </a:xfrm>
          <a:prstGeom prst="rect">
            <a:avLst/>
          </a:prstGeom>
          <a:solidFill>
            <a:srgbClr val="FFFBF7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548</Words>
  <PresentationFormat>Экран (4:3)</PresentationFormat>
  <Paragraphs>59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Основы духовно-нравственной культуры народов России 5 класс</vt:lpstr>
      <vt:lpstr>О чем мы сегодня будем говорить?</vt:lpstr>
      <vt:lpstr>Наш дом - Россия</vt:lpstr>
      <vt:lpstr>Задание!</vt:lpstr>
      <vt:lpstr>Откуда произошло слово «родина»? </vt:lpstr>
      <vt:lpstr>Задание!</vt:lpstr>
      <vt:lpstr>Почему Родину называют Отечеством?</vt:lpstr>
      <vt:lpstr>Слайд 8</vt:lpstr>
      <vt:lpstr>Слайд 9</vt:lpstr>
      <vt:lpstr>И.Левитан «Тихая обитель»</vt:lpstr>
      <vt:lpstr>А.Саврасов «Грачи прилетели»</vt:lpstr>
      <vt:lpstr>.Д.Полёнов  «Московский дворик» </vt:lpstr>
      <vt:lpstr>Посмотрите  на карту России. Что вы можете сказать о её территории, какие реки, моря, озёра, горы находятся на её территории? Какие города вам известны?</vt:lpstr>
      <vt:lpstr>Слайд 14</vt:lpstr>
      <vt:lpstr>Великие русские полководцы</vt:lpstr>
      <vt:lpstr>Патриот – это…</vt:lpstr>
      <vt:lpstr>Слайд 17</vt:lpstr>
      <vt:lpstr>Слайд 18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духовно-нравственной культуры народов России 5 класс</dc:title>
  <dc:creator>Пользователь</dc:creator>
  <cp:lastModifiedBy>Пользователь</cp:lastModifiedBy>
  <cp:revision>10</cp:revision>
  <dcterms:created xsi:type="dcterms:W3CDTF">2022-09-14T09:54:32Z</dcterms:created>
  <dcterms:modified xsi:type="dcterms:W3CDTF">2022-09-14T11:18:09Z</dcterms:modified>
</cp:coreProperties>
</file>