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57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7" r:id="rId16"/>
    <p:sldId id="280" r:id="rId17"/>
    <p:sldId id="278" r:id="rId18"/>
    <p:sldId id="279" r:id="rId19"/>
    <p:sldId id="26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0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Обществознание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6 класс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6072206"/>
            <a:ext cx="5343540" cy="423850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625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Учитель: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Коровникова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Екатерина Андреевна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dirty="0" smtClean="0"/>
              <a:t>Сложные инстинкты животных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72072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r>
              <a:rPr lang="ru-RU" dirty="0" smtClean="0"/>
              <a:t>Инстинкты выживания кукушат: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Кукушка подбрасывает свои яйца в чужие гнезда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Вылупившийся в чужом гнезде кукушонок выталкивает из гнезда других птенцов</a:t>
            </a:r>
            <a:endParaRPr lang="ru-RU" dirty="0"/>
          </a:p>
        </p:txBody>
      </p:sp>
      <p:pic>
        <p:nvPicPr>
          <p:cNvPr id="5122" name="Picture 2" descr="O:\Работа\УЧЕБНЫЙ ГОД 2022-2023\6 КЛАСС\ОБЩЕСТВОЗНАНИЕ\КОНСПЕКТЫ УРОКОВ\1. Человек - биосоциальное существо\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357950" y="3786190"/>
            <a:ext cx="2571736" cy="295106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5123" name="Picture 3" descr="O:\Работа\УЧЕБНЫЙ ГОД 2022-2023\6 КЛАСС\ОБЩЕСТВОЗНАНИЕ\КОНСПЕКТЫ УРОКОВ\1. Человек - биосоциальное существо\5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643050"/>
            <a:ext cx="3048000" cy="214312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dirty="0" smtClean="0"/>
              <a:t>Сложные инстинкты животных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00634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dirty="0" smtClean="0"/>
              <a:t>Инстинкты самосохранения цыплят: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При звуках коршуна – слабый и тихий писк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При звуках курицы – писк громкий и сильный</a:t>
            </a:r>
            <a:endParaRPr lang="ru-RU" dirty="0"/>
          </a:p>
        </p:txBody>
      </p:sp>
      <p:pic>
        <p:nvPicPr>
          <p:cNvPr id="6146" name="Picture 2" descr="O:\Работа\УЧЕБНЫЙ ГОД 2022-2023\6 КЛАСС\ОБЩЕСТВОЗНАНИЕ\КОНСПЕКТЫ УРОКОВ\1. Человек - биосоциальное существо\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357562"/>
            <a:ext cx="4368425" cy="291228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0000"/>
          </a:bodyPr>
          <a:lstStyle/>
          <a:p>
            <a:r>
              <a:rPr lang="ru-RU" b="1" dirty="0" smtClean="0"/>
              <a:t>Наследственность – биологическая сущность всех людей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600200"/>
            <a:ext cx="4281518" cy="5114948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Желание пить, есть, спать, возможность передвигаться, чувствовать боль, холод, прикосновение и многие другие биологические свойства организма присущи людям от рождения. </a:t>
            </a:r>
          </a:p>
          <a:p>
            <a:r>
              <a:rPr lang="ru-RU" dirty="0" smtClean="0"/>
              <a:t>Из поколения в поколение передается способность человека воспринимать окружающий мир, мыслить, говорить.</a:t>
            </a:r>
            <a:endParaRPr lang="ru-RU" dirty="0"/>
          </a:p>
        </p:txBody>
      </p:sp>
      <p:pic>
        <p:nvPicPr>
          <p:cNvPr id="7170" name="Picture 2" descr="O:\Работа\УЧЕБНЫЙ ГОД 2022-2023\6 КЛАСС\ОБЩЕСТВОЗНАНИЕ\КОНСПЕКТЫ УРОКОВ\1. Человек - биосоциальное существо\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500306"/>
            <a:ext cx="4183612" cy="313770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00634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2500"/>
          </a:bodyPr>
          <a:lstStyle/>
          <a:p>
            <a:r>
              <a:rPr lang="ru-RU" dirty="0" smtClean="0"/>
              <a:t>От своих родителей дети получают физические качества – цвет глаз, строение тела, особенности волос. Получает ребенок и особенности своих эмоций (темперамента): один спокойный и рассудительный, другой активный и эмоциональный.</a:t>
            </a:r>
          </a:p>
          <a:p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0000"/>
          </a:bodyPr>
          <a:lstStyle/>
          <a:p>
            <a:r>
              <a:rPr lang="ru-RU" b="1" dirty="0" smtClean="0"/>
              <a:t>Наследственность – биологическая сущность всех людей</a:t>
            </a:r>
            <a:endParaRPr lang="ru-RU" dirty="0"/>
          </a:p>
        </p:txBody>
      </p:sp>
      <p:pic>
        <p:nvPicPr>
          <p:cNvPr id="8194" name="Picture 2" descr="O:\Работа\УЧЕБНЫЙ ГОД 2022-2023\6 КЛАСС\ОБЩЕСТВОЗНАНИЕ\КОНСПЕКТЫ УРОКОВ\1. Человек - биосоциальное существо\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285992"/>
            <a:ext cx="4228947" cy="329195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72072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Человек – биологическое существо, часть природы, он живет по законам, которые передаются по наследству от родителей к детям. Наследуемые людьми биологические признаки отличают их от представителей всех других живых организмов: особенности строения коры головного мозга, способность к </a:t>
            </a:r>
            <a:r>
              <a:rPr lang="ru-RU" dirty="0" err="1" smtClean="0"/>
              <a:t>прямохождению</a:t>
            </a:r>
            <a:r>
              <a:rPr lang="ru-RU" dirty="0" smtClean="0"/>
              <a:t>, речевому мышлению, творческой деятельности.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0000"/>
          </a:bodyPr>
          <a:lstStyle/>
          <a:p>
            <a:r>
              <a:rPr lang="ru-RU" b="1" dirty="0" smtClean="0"/>
              <a:t>Наследственность – биологическая сущность всех людей</a:t>
            </a:r>
            <a:endParaRPr lang="ru-RU" dirty="0"/>
          </a:p>
        </p:txBody>
      </p:sp>
      <p:pic>
        <p:nvPicPr>
          <p:cNvPr id="9218" name="Picture 2" descr="O:\Работа\УЧЕБНЫЙ ГОД 2022-2023\6 КЛАСС\ОБЩЕСТВОЗНАНИЕ\КОНСПЕКТЫ УРОКОВ\1. Человек - биосоциальное существо\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86314" y="2428868"/>
            <a:ext cx="4229658" cy="281464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85729"/>
            <a:ext cx="4038600" cy="4143404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pPr>
              <a:buNone/>
            </a:pPr>
            <a:r>
              <a:rPr lang="ru-RU" sz="3200" dirty="0" smtClean="0"/>
              <a:t>Почему близнецы, похожие друг на друга как две капли воды, отличаются по характеру, манере поведения, отношению к другим людям?</a:t>
            </a:r>
          </a:p>
          <a:p>
            <a:endParaRPr lang="ru-RU" dirty="0"/>
          </a:p>
        </p:txBody>
      </p:sp>
      <p:pic>
        <p:nvPicPr>
          <p:cNvPr id="10244" name="Picture 4" descr="O:\Работа\УЧЕБНЫЙ ГОД 2022-2023\6 КЛАСС\ОБЩЕСТВОЗНАНИЕ\КОНСПЕКТЫ УРОКОВ\1. Человек - биосоциальное существо\1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14876" y="3071810"/>
            <a:ext cx="4038600" cy="285857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Autofit/>
          </a:bodyPr>
          <a:lstStyle/>
          <a:p>
            <a:r>
              <a:rPr lang="ru-RU" sz="3200" b="1" dirty="0" smtClean="0"/>
              <a:t>Рассмотрите схему и сделайте выводы: чем люди отличаются от высших животных</a:t>
            </a:r>
            <a:endParaRPr lang="ru-RU" sz="3200" dirty="0"/>
          </a:p>
        </p:txBody>
      </p:sp>
      <p:pic>
        <p:nvPicPr>
          <p:cNvPr id="6" name="Содержимое 5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928803"/>
            <a:ext cx="5855215" cy="450059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dirty="0" smtClean="0"/>
              <a:t>Человек – социальное существо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043510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Нравственные качества, правила поведения в обществе, объём знаний об окружающем мире не передаются ребенку при рождении.</a:t>
            </a:r>
          </a:p>
          <a:p>
            <a:r>
              <a:rPr lang="ru-RU" dirty="0" smtClean="0"/>
              <a:t>Всему этому человек должен научиться: как познавать мир, как читать и понимать разнообразную информацию, что такое хорошо и что такое плохо и много другое. </a:t>
            </a:r>
          </a:p>
          <a:p>
            <a:r>
              <a:rPr lang="ru-RU" b="1" dirty="0" smtClean="0"/>
              <a:t>Родившись среди себе подобных, человек еще должен научиться быть человеком.</a:t>
            </a:r>
          </a:p>
          <a:p>
            <a:endParaRPr lang="ru-RU" dirty="0"/>
          </a:p>
        </p:txBody>
      </p:sp>
      <p:pic>
        <p:nvPicPr>
          <p:cNvPr id="11266" name="Picture 2" descr="O:\Работа\УЧЕБНЫЙ ГОД 2022-2023\6 КЛАСС\ОБЩЕСТВОЗНАНИЕ\КОНСПЕКТЫ УРОКОВ\1. Человек - биосоциальное существо\1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843881"/>
            <a:ext cx="4038600" cy="40386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0000"/>
          </a:bodyPr>
          <a:lstStyle/>
          <a:p>
            <a:r>
              <a:rPr lang="ru-RU" b="1" dirty="0" smtClean="0"/>
              <a:t>Можно ли влиять на наследственность?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29196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Если некоторые признаки человека передаются по наследству, означает ли это, что нельзя изменить их влияние? </a:t>
            </a:r>
          </a:p>
          <a:p>
            <a:r>
              <a:rPr lang="ru-RU" dirty="0" smtClean="0"/>
              <a:t>Многое зависит не только от наследственности, но и от условий жизни человека, его воспитания, культуры, образования, нравственных ценностей.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12290" name="Picture 2" descr="O:\Работа\УЧЕБНЫЙ ГОД 2022-2023\6 КЛАСС\ОБЩЕСТВОЗНАНИЕ\КОНСПЕКТЫ УРОКОВ\1. Человек - биосоциальное существо\1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867019"/>
            <a:ext cx="4038600" cy="399232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ДОМАШНЕЕ ЗАДАНИЕ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643050"/>
            <a:ext cx="8358246" cy="5000660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rtlCol="0">
            <a:normAutofit fontScale="40000" lnSpcReduction="20000"/>
          </a:bodyPr>
          <a:lstStyle/>
          <a:p>
            <a:r>
              <a:rPr lang="ru-RU" sz="5400" b="1" dirty="0" smtClean="0"/>
              <a:t>Прочитай текст и ответь </a:t>
            </a:r>
            <a:r>
              <a:rPr lang="ru-RU" sz="5400" b="1" u="sng" dirty="0" smtClean="0"/>
              <a:t>письменно  (в тетради) </a:t>
            </a:r>
            <a:r>
              <a:rPr lang="ru-RU" sz="5400" b="1" dirty="0" smtClean="0"/>
              <a:t>на вопрос:</a:t>
            </a:r>
            <a:endParaRPr lang="ru-RU" sz="5400" dirty="0" smtClean="0"/>
          </a:p>
          <a:p>
            <a:pPr>
              <a:buNone/>
            </a:pPr>
            <a:r>
              <a:rPr lang="ru-RU" sz="5400" b="1" dirty="0" smtClean="0"/>
              <a:t> </a:t>
            </a:r>
            <a:endParaRPr lang="ru-RU" sz="5400" dirty="0" smtClean="0"/>
          </a:p>
          <a:p>
            <a:pPr>
              <a:buNone/>
            </a:pPr>
            <a:r>
              <a:rPr lang="ru-RU" sz="5400" dirty="0" smtClean="0"/>
              <a:t>	Жила на свете девочка Оля. В пятилетнем возрасте в результате болезни она лишилась зрения, слуха, а затем потеряла и речь. Воспитывалась в специальной школе-больнице, где её учили жить без зрения и слуха. Благодаря огромной силе воли, постоянным занятиям, упорному труду </a:t>
            </a:r>
            <a:r>
              <a:rPr lang="ru-RU" sz="5400" b="1" dirty="0" smtClean="0"/>
              <a:t>Ольга Ивановна Скороходова </a:t>
            </a:r>
            <a:r>
              <a:rPr lang="ru-RU" sz="5400" b="1" smtClean="0"/>
              <a:t>(1912-1982гг</a:t>
            </a:r>
            <a:r>
              <a:rPr lang="ru-RU" sz="5400" b="1" dirty="0" smtClean="0"/>
              <a:t>)</a:t>
            </a:r>
            <a:r>
              <a:rPr lang="ru-RU" sz="5400" dirty="0" smtClean="0"/>
              <a:t> жила полноценной жизнью и стала известным учёным, писателем, поэтом. Она написала очень интересную книгу «Как я воспринимаю и представляю окружающий мир», которая переведена на многие языки мира.</a:t>
            </a:r>
          </a:p>
          <a:p>
            <a:pPr>
              <a:buNone/>
            </a:pPr>
            <a:r>
              <a:rPr lang="ru-RU" sz="5400" dirty="0" smtClean="0"/>
              <a:t> </a:t>
            </a:r>
          </a:p>
          <a:p>
            <a:pPr>
              <a:buNone/>
            </a:pPr>
            <a:r>
              <a:rPr lang="ru-RU" sz="5400" b="1" dirty="0" smtClean="0"/>
              <a:t>1.Какие качества помогли О.И. </a:t>
            </a:r>
            <a:r>
              <a:rPr lang="ru-RU" sz="5400" b="1" dirty="0" err="1" smtClean="0"/>
              <a:t>Скороходовой</a:t>
            </a:r>
            <a:r>
              <a:rPr lang="ru-RU" sz="5400" b="1" dirty="0" smtClean="0"/>
              <a:t> проявить свои способности?</a:t>
            </a:r>
            <a:endParaRPr lang="ru-RU" sz="5400" dirty="0" smtClean="0"/>
          </a:p>
          <a:p>
            <a:pPr>
              <a:buNone/>
            </a:pPr>
            <a:r>
              <a:rPr lang="ru-RU" sz="5400" b="1" dirty="0" smtClean="0"/>
              <a:t>2. Какую роль в её жизни сыграла помощь других людей? </a:t>
            </a:r>
            <a:r>
              <a:rPr lang="ru-RU" sz="5400" b="1" u="sng" dirty="0" smtClean="0"/>
              <a:t>Свой ответ поясни</a:t>
            </a:r>
            <a:endParaRPr lang="ru-RU" sz="54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714356"/>
            <a:ext cx="7772400" cy="4143404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Autofit/>
          </a:bodyPr>
          <a:lstStyle/>
          <a:p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Урок 1.</a:t>
            </a:r>
            <a:br>
              <a:rPr lang="ru-RU" sz="6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Человек – </a:t>
            </a:r>
            <a:r>
              <a:rPr lang="ru-RU" sz="6600" b="1" dirty="0" err="1" smtClean="0">
                <a:latin typeface="Times New Roman" pitchFamily="18" charset="0"/>
                <a:cs typeface="Times New Roman" pitchFamily="18" charset="0"/>
              </a:rPr>
              <a:t>биосоциальное</a:t>
            </a: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 существо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b="1" dirty="0" smtClean="0"/>
              <a:t>Вспомним:</a:t>
            </a:r>
            <a:endParaRPr lang="ru-RU" b="1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pPr lvl="0">
              <a:buNone/>
            </a:pPr>
            <a:r>
              <a:rPr lang="ru-RU" dirty="0" smtClean="0"/>
              <a:t>Есть ли на свете одна конкретная наука об обществе? Такая, что смогла бы описать абсолютно полностью все сферы жизни общества?</a:t>
            </a:r>
          </a:p>
          <a:p>
            <a:pPr>
              <a:buNone/>
            </a:pPr>
            <a:r>
              <a:rPr lang="ru-RU" sz="4400" b="1" dirty="0" smtClean="0"/>
              <a:t>                НЕТ!</a:t>
            </a:r>
          </a:p>
          <a:p>
            <a:pPr lvl="0">
              <a:buNone/>
            </a:pPr>
            <a:r>
              <a:rPr lang="ru-RU" b="1" u="sng" dirty="0" smtClean="0"/>
              <a:t>Общественные науки </a:t>
            </a:r>
            <a:r>
              <a:rPr lang="ru-RU" dirty="0" smtClean="0"/>
              <a:t>– </a:t>
            </a:r>
            <a:r>
              <a:rPr lang="ru-RU" dirty="0" err="1" smtClean="0"/>
              <a:t>науки</a:t>
            </a:r>
            <a:r>
              <a:rPr lang="ru-RU" dirty="0" smtClean="0"/>
              <a:t>, которые занимаются изучением человека и общества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Обществознание – это конкретная наука или комплекс наук?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58204" cy="5043510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pPr>
              <a:buNone/>
            </a:pPr>
            <a:endParaRPr lang="ru-RU" b="1" dirty="0" smtClean="0"/>
          </a:p>
          <a:p>
            <a:r>
              <a:rPr lang="ru-RU" b="1" dirty="0" smtClean="0"/>
              <a:t>Комплекс наук и научных дисциплин, объектом исследования которых являются различные стороны жизни общества</a:t>
            </a: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5" name="Picture 2" descr="J:\Работа\УЧЕБНЫЙ ГОД 2021-2022\5 КЛАСС\ОБЩЕСТВОЗНАНИЕ\КОНСПЕКТЫ УРОКОВ\1. вводный урок. Начинаем изучать обществознание\схем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3571876"/>
            <a:ext cx="7147445" cy="264320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b="1" dirty="0" smtClean="0"/>
              <a:t>Подумаем?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1714488"/>
            <a:ext cx="8229600" cy="4525963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2500"/>
          </a:bodyPr>
          <a:lstStyle/>
          <a:p>
            <a:r>
              <a:rPr lang="ru-RU" sz="3600" dirty="0" smtClean="0"/>
              <a:t>Почему обществознание изучает только человека и человеческое общество?</a:t>
            </a:r>
          </a:p>
          <a:p>
            <a:r>
              <a:rPr lang="ru-RU" sz="3600" dirty="0" smtClean="0"/>
              <a:t>Чем человек отличается от других живых существ?</a:t>
            </a:r>
          </a:p>
          <a:p>
            <a:r>
              <a:rPr lang="ru-RU" sz="3600" dirty="0" smtClean="0"/>
              <a:t>Что лежит в основе поведения животных?</a:t>
            </a:r>
          </a:p>
          <a:p>
            <a:r>
              <a:rPr lang="ru-RU" sz="3600" dirty="0" smtClean="0"/>
              <a:t>Что необходимо ребенку, чтобы он рос и развивался? Достаточно ли того, чтобы его кормили, одевали, заботились о нем?</a:t>
            </a:r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b="1" dirty="0" smtClean="0"/>
              <a:t>Что такое наследственность?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00634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r>
              <a:rPr lang="ru-RU" dirty="0" smtClean="0"/>
              <a:t> «На кого я похож?»</a:t>
            </a:r>
          </a:p>
          <a:p>
            <a:r>
              <a:rPr lang="ru-RU" dirty="0" smtClean="0"/>
              <a:t>«Почему один человек похож на отца, а другой на бабушку?»</a:t>
            </a:r>
          </a:p>
          <a:p>
            <a:r>
              <a:rPr lang="ru-RU" dirty="0" smtClean="0"/>
              <a:t>«Почему о родственниках говорят: похожи как две капли воды?» </a:t>
            </a:r>
          </a:p>
          <a:p>
            <a:r>
              <a:rPr lang="ru-RU" dirty="0" smtClean="0"/>
              <a:t> «Чем похожи все люди на Земле?»</a:t>
            </a:r>
          </a:p>
          <a:p>
            <a:endParaRPr lang="ru-RU" dirty="0"/>
          </a:p>
        </p:txBody>
      </p:sp>
      <p:pic>
        <p:nvPicPr>
          <p:cNvPr id="1026" name="Picture 2" descr="O:\Работа\УЧЕБНЫЙ ГОД 2022-2023\6 КЛАСС\ОБЩЕСТВОЗНАНИЕ\КОНСПЕКТЫ УРОКОВ\1. Человек - биосоциальное существо\1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843881"/>
            <a:ext cx="403860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lnSpcReduction="10000"/>
          </a:bodyPr>
          <a:lstStyle/>
          <a:p>
            <a:r>
              <a:rPr lang="ru-RU" b="1" u="sng" dirty="0" smtClean="0"/>
              <a:t>Любое живое существо </a:t>
            </a:r>
            <a:r>
              <a:rPr lang="ru-RU" dirty="0" smtClean="0"/>
              <a:t>наследует определенные биологические признаки (свойства).</a:t>
            </a:r>
          </a:p>
          <a:p>
            <a:r>
              <a:rPr lang="ru-RU" b="1" u="sng" dirty="0" smtClean="0"/>
              <a:t>Наследует</a:t>
            </a:r>
            <a:r>
              <a:rPr lang="ru-RU" dirty="0" smtClean="0"/>
              <a:t> – значит получает от своих родителей (предков) характерные черты вида, повторяет их в своем развитии. </a:t>
            </a:r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b="1" dirty="0" smtClean="0"/>
              <a:t>Что такое наследственность?</a:t>
            </a:r>
            <a:endParaRPr lang="ru-RU" b="1" dirty="0"/>
          </a:p>
        </p:txBody>
      </p:sp>
      <p:pic>
        <p:nvPicPr>
          <p:cNvPr id="2050" name="Picture 2" descr="O:\Работа\УЧЕБНЫЙ ГОД 2022-2023\6 КЛАСС\ОБЩЕСТВОЗНАНИЕ\КОНСПЕКТЫ УРОКОВ\1. Человек - биосоциальное существо\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143116"/>
            <a:ext cx="4368432" cy="291046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dirty="0" smtClean="0"/>
              <a:t>Наследственность животного проявляется в его </a:t>
            </a:r>
            <a:r>
              <a:rPr lang="ru-RU" b="1" dirty="0" smtClean="0"/>
              <a:t>инстинктах, </a:t>
            </a:r>
            <a:r>
              <a:rPr lang="ru-RU" dirty="0" smtClean="0"/>
              <a:t> то есть в определенных заданных от рождения его действиях, особенностях поведения. </a:t>
            </a:r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b="1" dirty="0" smtClean="0"/>
              <a:t>Что такое наследственность?</a:t>
            </a:r>
            <a:endParaRPr lang="ru-RU" b="1" dirty="0"/>
          </a:p>
        </p:txBody>
      </p:sp>
      <p:pic>
        <p:nvPicPr>
          <p:cNvPr id="3074" name="Picture 2" descr="O:\Работа\УЧЕБНЫЙ ГОД 2022-2023\6 КЛАСС\ОБЩЕСТВОЗНАНИЕ\КОНСПЕКТЫ УРОКОВ\1. Человек - биосоциальное существо\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2385727"/>
            <a:ext cx="4038600" cy="295490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Специфика движений (плавает, летает или ползает)</a:t>
            </a:r>
          </a:p>
          <a:p>
            <a:r>
              <a:rPr lang="ru-RU" dirty="0" smtClean="0"/>
              <a:t>Специфика питания (растительноядный или хищник)</a:t>
            </a:r>
          </a:p>
          <a:p>
            <a:r>
              <a:rPr lang="ru-RU" dirty="0" smtClean="0"/>
              <a:t>Способность защищаться (меняет окраску, выпускает яд, нападает)</a:t>
            </a:r>
          </a:p>
          <a:p>
            <a:r>
              <a:rPr lang="ru-RU" dirty="0" smtClean="0"/>
              <a:t>Строительство жилищ (гнездо, нора, дупло и т.д.)</a:t>
            </a:r>
          </a:p>
          <a:p>
            <a:r>
              <a:rPr lang="ru-RU" dirty="0" smtClean="0"/>
              <a:t> Уход за потомством и многое другое.</a:t>
            </a:r>
          </a:p>
          <a:p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b="1" dirty="0" smtClean="0"/>
              <a:t>Инстинкты животных</a:t>
            </a:r>
            <a:endParaRPr lang="ru-RU" b="1" dirty="0"/>
          </a:p>
        </p:txBody>
      </p:sp>
      <p:pic>
        <p:nvPicPr>
          <p:cNvPr id="4098" name="Picture 2" descr="O:\Работа\УЧЕБНЫЙ ГОД 2022-2023\6 КЛАСС\ОБЩЕСТВОЗНАНИЕ\КОНСПЕКТЫ УРОКОВ\1. Человек - биосоциальное существо\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4857760"/>
            <a:ext cx="2786082" cy="174130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4099" name="Picture 3" descr="O:\Работа\УЧЕБНЫЙ ГОД 2022-2023\6 КЛАСС\ОБЩЕСТВОЗНАНИЕ\КОНСПЕКТЫ УРОКОВ\1. Человек - биосоциальное существо\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571612"/>
            <a:ext cx="2714628" cy="200863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4100" name="Picture 4" descr="O:\Работа\УЧЕБНЫЙ ГОД 2022-2023\6 КЛАСС\ОБЩЕСТВОЗНАНИЕ\КОНСПЕКТЫ УРОКОВ\1. Человек - биосоциальное существо\4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77025" y="3214686"/>
            <a:ext cx="2466975" cy="184785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619</Words>
  <Application>Microsoft Office PowerPoint</Application>
  <PresentationFormat>Экран (4:3)</PresentationFormat>
  <Paragraphs>63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Обществознание 6 класс</vt:lpstr>
      <vt:lpstr>Урок 1. Человек – биосоциальное существо</vt:lpstr>
      <vt:lpstr>Вспомним:</vt:lpstr>
      <vt:lpstr> Обществознание – это конкретная наука или комплекс наук? </vt:lpstr>
      <vt:lpstr>Подумаем?</vt:lpstr>
      <vt:lpstr>Что такое наследственность?</vt:lpstr>
      <vt:lpstr>Что такое наследственность?</vt:lpstr>
      <vt:lpstr>Что такое наследственность?</vt:lpstr>
      <vt:lpstr>Инстинкты животных</vt:lpstr>
      <vt:lpstr>Сложные инстинкты животных</vt:lpstr>
      <vt:lpstr>Сложные инстинкты животных</vt:lpstr>
      <vt:lpstr>Наследственность – биологическая сущность всех людей</vt:lpstr>
      <vt:lpstr>Наследственность – биологическая сущность всех людей</vt:lpstr>
      <vt:lpstr>Наследственность – биологическая сущность всех людей</vt:lpstr>
      <vt:lpstr>Презентация PowerPoint</vt:lpstr>
      <vt:lpstr>Рассмотрите схему и сделайте выводы: чем люди отличаются от высших животных</vt:lpstr>
      <vt:lpstr>Человек – социальное существо</vt:lpstr>
      <vt:lpstr>Можно ли влиять на наследственность?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Обществознание 6 класс</dc:title>
  <dc:creator>Пользователь</dc:creator>
  <cp:lastModifiedBy>учитель</cp:lastModifiedBy>
  <cp:revision>11</cp:revision>
  <dcterms:created xsi:type="dcterms:W3CDTF">2022-09-03T08:40:27Z</dcterms:created>
  <dcterms:modified xsi:type="dcterms:W3CDTF">2022-09-05T06:53:53Z</dcterms:modified>
</cp:coreProperties>
</file>