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2" r:id="rId14"/>
    <p:sldId id="273" r:id="rId15"/>
    <p:sldId id="274" r:id="rId16"/>
    <p:sldId id="275" r:id="rId17"/>
    <p:sldId id="276" r:id="rId18"/>
    <p:sldId id="269" r:id="rId19"/>
    <p:sldId id="270" r:id="rId20"/>
    <p:sldId id="279" r:id="rId21"/>
    <p:sldId id="277" r:id="rId22"/>
    <p:sldId id="271" r:id="rId23"/>
    <p:sldId id="25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Обществознание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6 класс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6072206"/>
            <a:ext cx="5343540" cy="423850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62500" lnSpcReduction="2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Коровникова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Екатерина Андреевна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Потребности человека индивидуальны. Еще древнегреческий философ Сократ говорил: «Я ем, чтобы жить. А некоторые люди живут, чтобы есть». Вряд ли о таких людях можно сказать, что у них богатый духовный мир.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Общество порождает определенные потребности человека, которые, в свою очередь, оказывают влияние на развитие самого общества.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b="1" dirty="0" smtClean="0"/>
              <a:t>Какие бывают потребности?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64101"/>
            <a:ext cx="4038600" cy="41981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Потребности: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42844" y="2071678"/>
            <a:ext cx="4040188" cy="639762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/>
            <a:r>
              <a:rPr lang="ru-RU" dirty="0" smtClean="0"/>
              <a:t>ПОДЛИННЫЕ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142844" y="2711440"/>
            <a:ext cx="4040188" cy="3951288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/>
          </a:bodyPr>
          <a:lstStyle/>
          <a:p>
            <a:r>
              <a:rPr lang="ru-RU" dirty="0" smtClean="0"/>
              <a:t>К таким потребностям человек приходит самостоятельно и решает какую-то проблему. Например, если у человека возникает желание заняться фигурным катание или теннисом и он с большим удовольствием этим занимается, - это подлинная потребность.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857752" y="2143116"/>
            <a:ext cx="4041775" cy="639762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/>
            <a:r>
              <a:rPr lang="ru-RU" dirty="0" smtClean="0"/>
              <a:t>МНИМЫЕ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857752" y="2782878"/>
            <a:ext cx="4041775" cy="3951288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Мнимые потребности человека, как правило, навеяны рекламой, самолюбием, стремлением продемонстрировать свой достаток. </a:t>
            </a:r>
          </a:p>
          <a:p>
            <a:r>
              <a:rPr lang="ru-RU" dirty="0" smtClean="0"/>
              <a:t>Преувеличение мнимых потребностей в жизни человека, их культ приводит к формированию такого качества личности, как </a:t>
            </a:r>
            <a:r>
              <a:rPr lang="ru-RU" dirty="0" err="1" smtClean="0"/>
              <a:t>потребительство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 rot="2707674">
            <a:off x="2003045" y="1078119"/>
            <a:ext cx="428628" cy="1054096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9615111">
            <a:off x="6277743" y="1095946"/>
            <a:ext cx="428628" cy="1142205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Способности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Успешность выполнения определенной деятельности зависит от сочетания способностей, которые обнаруживаются в быстроте, глубине и прочности овладения способами этой деятельности. Они не сводятся к имеющимся у человека знаниям и умениям.</a:t>
            </a:r>
          </a:p>
          <a:p>
            <a:r>
              <a:rPr lang="ru-RU" b="1" dirty="0" smtClean="0"/>
              <a:t>Способности – это индивидуальные особенности человека (умственные, физические, творческие и др.), являющиеся условием его успешной деятельности, в том числе учёбы.</a:t>
            </a:r>
            <a:endParaRPr lang="ru-RU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Способности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57158" y="2285992"/>
            <a:ext cx="4040188" cy="639762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/>
            <a:r>
              <a:rPr lang="ru-RU" dirty="0" smtClean="0"/>
              <a:t>ОБЩИЕ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57158" y="2906712"/>
            <a:ext cx="4040188" cy="3951288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dirty="0" smtClean="0"/>
              <a:t>помогают достичь успеха в самых разных занятиях:</a:t>
            </a:r>
          </a:p>
          <a:p>
            <a:pPr lvl="1"/>
            <a:r>
              <a:rPr lang="ru-RU" dirty="0" smtClean="0"/>
              <a:t>Наблюдательность</a:t>
            </a:r>
          </a:p>
          <a:p>
            <a:pPr lvl="1"/>
            <a:r>
              <a:rPr lang="ru-RU" dirty="0" smtClean="0"/>
              <a:t>зрительная и эмоциональная память</a:t>
            </a:r>
          </a:p>
          <a:p>
            <a:pPr lvl="1"/>
            <a:r>
              <a:rPr lang="ru-RU" dirty="0" smtClean="0"/>
              <a:t>воображение и др.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3438" y="2285992"/>
            <a:ext cx="4041775" cy="639762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/>
            <a:r>
              <a:rPr lang="ru-RU" dirty="0" smtClean="0"/>
              <a:t>СПЕЦИАЛЬНЫЕ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3438" y="2906712"/>
            <a:ext cx="4041775" cy="3951288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помогают достигать высоких результатов в какой-либо определенной области деятельности:</a:t>
            </a:r>
          </a:p>
          <a:p>
            <a:pPr lvl="1"/>
            <a:r>
              <a:rPr lang="ru-RU" dirty="0" smtClean="0"/>
              <a:t>Математические</a:t>
            </a:r>
          </a:p>
          <a:p>
            <a:pPr lvl="1"/>
            <a:r>
              <a:rPr lang="ru-RU" dirty="0" smtClean="0"/>
              <a:t>Художественные</a:t>
            </a:r>
          </a:p>
          <a:p>
            <a:pPr lvl="1"/>
            <a:r>
              <a:rPr lang="ru-RU" dirty="0" smtClean="0"/>
              <a:t>Музыкальные</a:t>
            </a:r>
          </a:p>
          <a:p>
            <a:pPr lvl="1"/>
            <a:r>
              <a:rPr lang="ru-RU" dirty="0" smtClean="0"/>
              <a:t>Литературные</a:t>
            </a:r>
          </a:p>
          <a:p>
            <a:pPr lvl="1"/>
            <a:r>
              <a:rPr lang="ru-RU" dirty="0" smtClean="0"/>
              <a:t>Спортивные и др.</a:t>
            </a:r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 rot="2246082">
            <a:off x="2286865" y="1232623"/>
            <a:ext cx="428628" cy="1088324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9615111">
            <a:off x="6563496" y="1238822"/>
            <a:ext cx="428628" cy="1142205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 smtClean="0"/>
              <a:t>Способности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Человек не рождается на свет, уже имея определенные способности к той или иной деятельности. Наследственность определяет лишь </a:t>
            </a:r>
            <a:r>
              <a:rPr lang="ru-RU" b="1" dirty="0" smtClean="0"/>
              <a:t>задатки-</a:t>
            </a:r>
            <a:r>
              <a:rPr lang="ru-RU" dirty="0" smtClean="0"/>
              <a:t> </a:t>
            </a:r>
            <a:r>
              <a:rPr lang="ru-RU" b="1" dirty="0" smtClean="0"/>
              <a:t>потенциальные возможности человека. </a:t>
            </a:r>
            <a:r>
              <a:rPr lang="ru-RU" i="1" dirty="0" smtClean="0"/>
              <a:t>Они составляют природную основу развития способностей.</a:t>
            </a:r>
            <a:endParaRPr lang="ru-RU" i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21779"/>
            <a:ext cx="4038600" cy="32828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ru-RU" sz="2400" b="1" dirty="0" smtClean="0"/>
              <a:t>К задаткам относят некоторые врожденные особенности органов чувств; свойства нервной системы, от которых зависит её выносливость, умственная работоспособность, и т.п.</a:t>
            </a: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628" y="2000240"/>
            <a:ext cx="3686172" cy="4125923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Если человек  даже с самыми хорошими задатками не будет заниматься соответствующей деятельностью, способности у него не разовьются. Способности формируются постепенно в процессе обучения и освоения соответствующей деятельности.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184400"/>
            <a:ext cx="3686175" cy="36861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  <a:r>
              <a:rPr lang="ru-RU" b="1" dirty="0" smtClean="0"/>
              <a:t>Внутренний мир человека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Духовный мир</a:t>
            </a:r>
            <a:r>
              <a:rPr lang="ru-RU" dirty="0" smtClean="0"/>
              <a:t> – это внутренний мир человека, мир его мыслей и чувств. Он формируется в процессе удовлетворения духовных потребностей, то есть в процессе познания (приобретения знаний). Духовный мир каждого человека уникален. Духовно богатый человек стремится к новым знаниям.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500306"/>
            <a:ext cx="4629229" cy="33594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	Как? Почему? Могло ли быть иначе? В чем причина? Какие возможны последствия? Как часто человек задаёт эти вопросы! 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	Тебе, наверное, тоже приходилось над ними задумываться. Вспомни, когда это происходило. Может быть, когда ты не мог выполнить домашнее задание? Или не понял на уроке объяснение нового материала? Или думал о подарке для друга? 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	В любом случае ты сталкивался с какой-то проблемой, требовавшей решения.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  <a:r>
              <a:rPr lang="ru-RU" b="1" dirty="0" smtClean="0"/>
              <a:t>Внутренний мир человека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14554"/>
            <a:ext cx="4572033" cy="311660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	Подобные ситуации заставляют человека думать, порождают те или иные мысли.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 русском языке этим словом обозначают как сам процесс рассуждения, мышления, так и его результат.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Мысли – это важная составляющая духовного мира человека; способность мыслить – отличительная черта человека.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  <a:r>
              <a:rPr lang="ru-RU" b="1" dirty="0" smtClean="0"/>
              <a:t>Внутренний мир человека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143116"/>
            <a:ext cx="4667283" cy="35004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Размышление над проблемой, поиск решения – занятие нелёгкое. Чем сильнее человек хочет достичь намеченной цели, тем напряженнее этот процесс. Когда человек думает, он полностью поглощен мыслью, сосредоточен.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  <a:r>
              <a:rPr lang="ru-RU" b="1" dirty="0" smtClean="0"/>
              <a:t>Внутренний мир человека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843881"/>
            <a:ext cx="4038600" cy="40386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714356"/>
            <a:ext cx="7772400" cy="4143404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Урок 2.</a:t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Потребности и способности человека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Любовь и радость, уважение и восхищение, горе, гнев, страх…Чувства людей разнообразны и индивидуальны. Они всегда направлены на какой-то предмет. Не существует просто уважения или просто любви. Чувства проявляются по отношению к кому-то (родителям, друзьям, учителям) или чему-то (Родине, любимому занятию).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  <a:r>
              <a:rPr lang="ru-RU" b="1" dirty="0" smtClean="0"/>
              <a:t>Внутренний мир человека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394062"/>
            <a:ext cx="4038600" cy="29382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00174"/>
            <a:ext cx="4038600" cy="5214974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От чувств отличают </a:t>
            </a:r>
            <a:r>
              <a:rPr lang="ru-RU" b="1" dirty="0" smtClean="0"/>
              <a:t>эмоции</a:t>
            </a:r>
            <a:r>
              <a:rPr lang="ru-RU" dirty="0" smtClean="0"/>
              <a:t>. Эмоции определяют настроение человека в тот или иной момент. Настроение может быть веселым или грустным, подавленным или приподнятым. Оно всегда вызвано какими-то причинами: полученной отметкой, размолвкой с другом, прочитанной книгой, увиденным фильмом. Хорошее или плохое настроение влияет на поведение человека, на его отношение к происходящим событиям. Одно и то же событие человек может воспринимать по-разному в зависимости от настроения. 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  <a:r>
              <a:rPr lang="ru-RU" b="1" dirty="0" smtClean="0"/>
              <a:t>Внутренний мир человека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134538"/>
            <a:ext cx="4038600" cy="34572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  <a:r>
              <a:rPr lang="ru-RU" b="1" dirty="0" smtClean="0"/>
              <a:t>Внутренний мир человека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Чувство порождает мысль, мысль будоражит чувства, они оказывают влияние на поступки человека. У духовно богатого человека  развито чувство долга, справедливости. Он не оставит незамеченным бесчестный поступок. Любовь к истине, стремление узнать новое заставляют человека упорно трудиться, преодолевать трудности.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643050"/>
            <a:ext cx="8358246" cy="5214950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>
            <a:normAutofit fontScale="40000" lnSpcReduction="20000"/>
          </a:bodyPr>
          <a:lstStyle/>
          <a:p>
            <a:endParaRPr lang="ru-RU" sz="5400" b="1" dirty="0" smtClean="0"/>
          </a:p>
          <a:p>
            <a:r>
              <a:rPr lang="ru-RU" sz="8000" b="1" dirty="0" smtClean="0"/>
              <a:t>§ 9 </a:t>
            </a:r>
            <a:r>
              <a:rPr lang="ru-RU" sz="8000" b="1" smtClean="0"/>
              <a:t>и </a:t>
            </a:r>
            <a:r>
              <a:rPr lang="ru-RU" sz="8000" b="1" smtClean="0"/>
              <a:t>12</a:t>
            </a:r>
            <a:endParaRPr lang="ru-RU" sz="8000" b="1" dirty="0" smtClean="0"/>
          </a:p>
          <a:p>
            <a:r>
              <a:rPr lang="ru-RU" sz="8000" b="1" dirty="0" smtClean="0"/>
              <a:t>Дайте письменный ответ на задание:</a:t>
            </a:r>
            <a:endParaRPr lang="ru-RU" sz="8000" dirty="0" smtClean="0"/>
          </a:p>
          <a:p>
            <a:pPr>
              <a:buNone/>
            </a:pPr>
            <a:r>
              <a:rPr lang="ru-RU" sz="8000" dirty="0" smtClean="0"/>
              <a:t>	</a:t>
            </a:r>
            <a:r>
              <a:rPr lang="ru-RU" sz="8000" i="1" dirty="0" smtClean="0"/>
              <a:t>При раскопках дворца одного из фараонов Древнего Египта археологи обнаружили богато украшенное помещение со странной надписью у входа: «Аптека души»</a:t>
            </a:r>
          </a:p>
          <a:p>
            <a:pPr>
              <a:buNone/>
            </a:pPr>
            <a:r>
              <a:rPr lang="ru-RU" sz="8000" dirty="0" smtClean="0"/>
              <a:t>Как ты думаешь, что скрывалось за этой дверью? Объясни такое название. Что ты поместил бы в такой «аптеке»?</a:t>
            </a:r>
          </a:p>
          <a:p>
            <a:endParaRPr lang="ru-RU" sz="8000" b="1" dirty="0" smtClean="0"/>
          </a:p>
          <a:p>
            <a:endParaRPr lang="ru-RU" sz="80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Потребности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>
              <a:buNone/>
            </a:pPr>
            <a:r>
              <a:rPr lang="ru-RU" dirty="0" smtClean="0"/>
              <a:t> - это переживаемая человеком нужда в том, что необходимо для его нормального функционирования, для поддержания жизнедеятельности организма и развития личности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b="1" dirty="0" smtClean="0"/>
              <a:t>Какие бывают потребности?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Мобильный Телефон, компьютер и телевизор, автомобиль и самолет…Все когда-то было в диковинку. До появления этих предметов человек спокойно обходился без них. Но по мере того как они распространялись, завоевывали жизненное пространство, человек всё больше и больше нуждался в них, они становились ему все более необходимыми. 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16"/>
            <a:ext cx="4476781" cy="33575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/>
          </a:bodyPr>
          <a:lstStyle/>
          <a:p>
            <a:r>
              <a:rPr lang="ru-RU" dirty="0" smtClean="0"/>
              <a:t>Меняется мир вокруг, меняются человеческие потребности. Человек понимает, что есть что-то без чего ему будет трудно, практически невозможно обойтись. И он начинает предпринимать какие-то шаги, чтобы получить нужное. 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b="1" dirty="0" smtClean="0"/>
              <a:t>Какие бывают потребности?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3929090" cy="392909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b="1" dirty="0" smtClean="0"/>
              <a:t>Потребности: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57158" y="2266950"/>
            <a:ext cx="2543164" cy="639762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/>
            <a:r>
              <a:rPr lang="ru-RU" dirty="0" smtClean="0"/>
              <a:t>БИОЛОГИЧЕСКИЕ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357158" y="2906712"/>
            <a:ext cx="2571768" cy="3951288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Нужны человеку, чтобы жить</a:t>
            </a:r>
          </a:p>
          <a:p>
            <a:r>
              <a:rPr lang="ru-RU" dirty="0" smtClean="0"/>
              <a:t>Есть и у человека, и у животных</a:t>
            </a:r>
          </a:p>
          <a:p>
            <a:endParaRPr lang="ru-RU" dirty="0" smtClean="0"/>
          </a:p>
          <a:p>
            <a:pPr lvl="1"/>
            <a:r>
              <a:rPr lang="ru-RU" dirty="0" smtClean="0"/>
              <a:t>Воздух</a:t>
            </a:r>
          </a:p>
          <a:p>
            <a:pPr lvl="1"/>
            <a:r>
              <a:rPr lang="ru-RU" dirty="0" smtClean="0"/>
              <a:t>Еда</a:t>
            </a:r>
          </a:p>
          <a:p>
            <a:pPr lvl="1"/>
            <a:r>
              <a:rPr lang="ru-RU" dirty="0" smtClean="0"/>
              <a:t>Вода</a:t>
            </a:r>
          </a:p>
          <a:p>
            <a:pPr lvl="1"/>
            <a:r>
              <a:rPr lang="ru-RU" dirty="0" smtClean="0"/>
              <a:t>Тепло</a:t>
            </a:r>
          </a:p>
          <a:p>
            <a:pPr lvl="1"/>
            <a:r>
              <a:rPr lang="ru-RU" dirty="0" smtClean="0"/>
              <a:t>Сон</a:t>
            </a:r>
          </a:p>
          <a:p>
            <a:pPr lvl="1"/>
            <a:r>
              <a:rPr lang="ru-RU" dirty="0" smtClean="0"/>
              <a:t>Отдых</a:t>
            </a:r>
          </a:p>
          <a:p>
            <a:pPr lvl="1"/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6429388" y="2071678"/>
            <a:ext cx="2400288" cy="639762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/>
            <a:r>
              <a:rPr lang="ru-RU" dirty="0" smtClean="0"/>
              <a:t>ДУХОВНЫЕ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6429388" y="2711440"/>
            <a:ext cx="2400288" cy="3951288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pPr lvl="1"/>
            <a:r>
              <a:rPr lang="ru-RU" dirty="0" smtClean="0"/>
              <a:t>Познание окружающего мира</a:t>
            </a:r>
          </a:p>
          <a:p>
            <a:pPr lvl="1"/>
            <a:r>
              <a:rPr lang="ru-RU" dirty="0" smtClean="0"/>
              <a:t> получение знаний и умений</a:t>
            </a:r>
          </a:p>
          <a:p>
            <a:pPr lvl="1"/>
            <a:r>
              <a:rPr lang="ru-RU" dirty="0" err="1" smtClean="0"/>
              <a:t>достижениегармонии</a:t>
            </a:r>
            <a:r>
              <a:rPr lang="ru-RU" dirty="0" smtClean="0"/>
              <a:t> и красоты.</a:t>
            </a:r>
            <a:endParaRPr lang="ru-RU" dirty="0"/>
          </a:p>
        </p:txBody>
      </p:sp>
      <p:sp>
        <p:nvSpPr>
          <p:cNvPr id="10" name="Текст 7"/>
          <p:cNvSpPr txBox="1">
            <a:spLocks/>
          </p:cNvSpPr>
          <p:nvPr/>
        </p:nvSpPr>
        <p:spPr>
          <a:xfrm>
            <a:off x="3428992" y="2263770"/>
            <a:ext cx="2214578" cy="6397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СОЦИАЛЬНЫЕ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8"/>
          <p:cNvSpPr txBox="1">
            <a:spLocks/>
          </p:cNvSpPr>
          <p:nvPr/>
        </p:nvSpPr>
        <p:spPr>
          <a:xfrm>
            <a:off x="3428992" y="2906712"/>
            <a:ext cx="2214578" cy="39512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Нужны человеку для того, чтобы стать личностью, занять свое место в обществе.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Общение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Труд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357686" y="1428736"/>
            <a:ext cx="285752" cy="928694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1357290" y="1428736"/>
            <a:ext cx="285752" cy="928694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7500958" y="1357298"/>
            <a:ext cx="285752" cy="928694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81518" cy="5043510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Потребности возникают вновь и вновь. Потребности во многом определяются условиями, в которых человек живет. Это касается даже биологических потребностей. Голод, независимо от того, в каком обществе человек живет, должен быть утолен, то есть нужно поесть. Но что и как? За столом с помощью ножа и вилки съесть вкусно приготовленную пищу или есть руками сырое мясо? Согласись, существует разница.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b="1" dirty="0" smtClean="0"/>
              <a:t>Какие бывают потребности?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197259"/>
            <a:ext cx="4038600" cy="33318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Ни одну потребность невозможно удовлетворить раз и навсегда. Она возникает снова, развивается, заставляя человека создавать новые предметы, необходимые для ее удовлетворения.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b="1" dirty="0" smtClean="0"/>
              <a:t>Какие бывают потребности?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459367"/>
            <a:ext cx="4038600" cy="28076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b="1" dirty="0" smtClean="0"/>
              <a:t>ВЫВОД: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sz="4400" b="1" dirty="0" smtClean="0"/>
              <a:t>Потребности выступают в качестве мотивов деятельности, заставляя человека планировать и предпринимать определенные усилия.</a:t>
            </a:r>
            <a:endParaRPr lang="ru-RU" sz="4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872</Words>
  <PresentationFormat>Экран (4:3)</PresentationFormat>
  <Paragraphs>104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Обществознание 6 класс</vt:lpstr>
      <vt:lpstr>Урок 2. Потребности и способности человека</vt:lpstr>
      <vt:lpstr>Потребности</vt:lpstr>
      <vt:lpstr>Какие бывают потребности?</vt:lpstr>
      <vt:lpstr>Какие бывают потребности?</vt:lpstr>
      <vt:lpstr>Потребности:</vt:lpstr>
      <vt:lpstr>Какие бывают потребности?</vt:lpstr>
      <vt:lpstr>Какие бывают потребности?</vt:lpstr>
      <vt:lpstr>ВЫВОД:</vt:lpstr>
      <vt:lpstr>Какие бывают потребности?</vt:lpstr>
      <vt:lpstr>Потребности:</vt:lpstr>
      <vt:lpstr>Способности</vt:lpstr>
      <vt:lpstr>Способности</vt:lpstr>
      <vt:lpstr>Способности</vt:lpstr>
      <vt:lpstr>К задаткам относят некоторые врожденные особенности органов чувств; свойства нервной системы, от которых зависит её выносливость, умственная работоспособность, и т.п.</vt:lpstr>
      <vt:lpstr> Внутренний мир человека</vt:lpstr>
      <vt:lpstr> Внутренний мир человека</vt:lpstr>
      <vt:lpstr> Внутренний мир человека</vt:lpstr>
      <vt:lpstr> Внутренний мир человека</vt:lpstr>
      <vt:lpstr> Внутренний мир человека</vt:lpstr>
      <vt:lpstr> Внутренний мир человека</vt:lpstr>
      <vt:lpstr> Внутренний мир человека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Обществознание 7 класс</dc:title>
  <dc:creator>Пользователь</dc:creator>
  <cp:lastModifiedBy>Пользователь</cp:lastModifiedBy>
  <cp:revision>13</cp:revision>
  <dcterms:created xsi:type="dcterms:W3CDTF">2022-09-08T11:01:05Z</dcterms:created>
  <dcterms:modified xsi:type="dcterms:W3CDTF">2022-09-30T15:34:27Z</dcterms:modified>
</cp:coreProperties>
</file>