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76" r:id="rId15"/>
    <p:sldId id="277" r:id="rId16"/>
    <p:sldId id="269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Сферы жизни общества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283968" y="1556792"/>
            <a:ext cx="4825269" cy="530120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/>
              <a:t>В основе выделения сфер общества лежат те функции, которые необходимо осуществлять любому обществу для поддержания своего существования.</a:t>
            </a:r>
          </a:p>
          <a:p>
            <a:pPr marL="0" indent="0">
              <a:buNone/>
            </a:pPr>
            <a:r>
              <a:rPr lang="ru-RU" sz="1900" dirty="0"/>
              <a:t> </a:t>
            </a:r>
          </a:p>
          <a:p>
            <a:pPr marL="0" indent="0">
              <a:buNone/>
            </a:pPr>
            <a:r>
              <a:rPr lang="ru-RU" sz="1900" dirty="0"/>
              <a:t> 1). Приспособление к внешней среде (адаптация к природе и ее преобразование), создание материальных благ – </a:t>
            </a:r>
            <a:r>
              <a:rPr lang="ru-RU" sz="1900" u="sng" dirty="0"/>
              <a:t>экономическая сфера.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 2). Достижение целей путем управления и политического руководства – </a:t>
            </a:r>
            <a:r>
              <a:rPr lang="ru-RU" sz="1900" u="sng" dirty="0"/>
              <a:t>политическая сфера.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 3). Интеграция системы через учет интересов различных общностей, ассоциаций – </a:t>
            </a:r>
            <a:r>
              <a:rPr lang="ru-RU" sz="1900" u="sng" dirty="0"/>
              <a:t>социальная сфера.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 4). Сохранение определенных ценностей и норм – </a:t>
            </a:r>
            <a:r>
              <a:rPr lang="ru-RU" sz="1900" u="sng" dirty="0"/>
              <a:t>духовная сфера.</a:t>
            </a:r>
            <a:endParaRPr lang="ru-RU" sz="1900" dirty="0"/>
          </a:p>
          <a:p>
            <a:pPr marL="0" indent="0">
              <a:buNone/>
            </a:pPr>
            <a:endParaRPr lang="ru-RU" sz="19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1988840"/>
            <a:ext cx="70567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Основные сферы жизни обще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5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2400" b="1" dirty="0"/>
              <a:t>Р</a:t>
            </a:r>
            <a:r>
              <a:rPr lang="ru-RU" sz="2400" b="1" dirty="0" smtClean="0"/>
              <a:t>азделение </a:t>
            </a:r>
            <a:r>
              <a:rPr lang="ru-RU" sz="2400" b="1" dirty="0"/>
              <a:t>общества на сферы является условным. Многие современные ученые считают, что все сферы жизни общества одинаково значимы для </a:t>
            </a:r>
            <a:r>
              <a:rPr lang="ru-RU" sz="2400" b="1" dirty="0" smtClean="0"/>
              <a:t>него</a:t>
            </a:r>
            <a:endParaRPr lang="ru-RU" sz="24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00808"/>
            <a:ext cx="894613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70251"/>
            <a:ext cx="2376264" cy="24792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2400" b="1" dirty="0"/>
              <a:t>Р</a:t>
            </a:r>
            <a:r>
              <a:rPr lang="ru-RU" sz="2400" b="1" dirty="0" smtClean="0"/>
              <a:t>азделение </a:t>
            </a:r>
            <a:r>
              <a:rPr lang="ru-RU" sz="2400" b="1" dirty="0"/>
              <a:t>общества на сферы является условным. Многие современные ученые считают, что все сферы жизни общества одинаково значимы для </a:t>
            </a:r>
            <a:r>
              <a:rPr lang="ru-RU" sz="2400" b="1" dirty="0" smtClean="0"/>
              <a:t>него</a:t>
            </a:r>
            <a:endParaRPr lang="ru-RU" sz="24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07" y="1844824"/>
            <a:ext cx="890949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772816"/>
            <a:ext cx="2674583" cy="18722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06280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2400" b="1" dirty="0"/>
              <a:t>Р</a:t>
            </a:r>
            <a:r>
              <a:rPr lang="ru-RU" sz="2400" b="1" dirty="0" smtClean="0"/>
              <a:t>азделение </a:t>
            </a:r>
            <a:r>
              <a:rPr lang="ru-RU" sz="2400" b="1" dirty="0"/>
              <a:t>общества на сферы является условным. Многие современные ученые считают, что все сферы жизни общества одинаково значимы для </a:t>
            </a:r>
            <a:r>
              <a:rPr lang="ru-RU" sz="2400" b="1" dirty="0" smtClean="0"/>
              <a:t>него</a:t>
            </a:r>
            <a:endParaRPr lang="ru-RU" sz="2400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840586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2381250" cy="23812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06280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2400" b="1" dirty="0"/>
              <a:t>Р</a:t>
            </a:r>
            <a:r>
              <a:rPr lang="ru-RU" sz="2400" b="1" dirty="0" smtClean="0"/>
              <a:t>азделение </a:t>
            </a:r>
            <a:r>
              <a:rPr lang="ru-RU" sz="2400" b="1" dirty="0"/>
              <a:t>общества на сферы является условным. Многие современные ученые считают, что все сферы жизни общества одинаково значимы для </a:t>
            </a:r>
            <a:r>
              <a:rPr lang="ru-RU" sz="2400" b="1" dirty="0" smtClean="0"/>
              <a:t>него</a:t>
            </a:r>
            <a:endParaRPr lang="ru-RU" sz="24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504951" cy="434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16831"/>
            <a:ext cx="2991621" cy="22493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06280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Подумай: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r>
              <a:rPr lang="ru-RU" sz="4000" dirty="0"/>
              <a:t>М</a:t>
            </a:r>
            <a:r>
              <a:rPr lang="ru-RU" sz="4000" dirty="0" smtClean="0"/>
              <a:t>ожет </a:t>
            </a:r>
            <a:r>
              <a:rPr lang="ru-RU" sz="4000" dirty="0"/>
              <a:t>ли какая-либо из общественных сфер нашей жизни существовать </a:t>
            </a:r>
            <a:r>
              <a:rPr lang="ru-RU" sz="4000" dirty="0" smtClean="0"/>
              <a:t>автономно (независимо от других сфер общества)?</a:t>
            </a:r>
          </a:p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Все сферы общественной жизни тесно связаны между собой. Изменение в одной из них, как правило, влекут перемены в другой.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8358246" cy="30003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r>
              <a:rPr lang="ru-RU" sz="5400" u="sng" dirty="0" smtClean="0"/>
              <a:t>Параграф 1</a:t>
            </a:r>
            <a:endParaRPr lang="ru-RU" sz="5400" dirty="0" smtClean="0"/>
          </a:p>
          <a:p>
            <a:r>
              <a:rPr lang="ru-RU" sz="5400" u="sng" dirty="0" smtClean="0"/>
              <a:t>Задание 6 - письменно</a:t>
            </a:r>
            <a:endParaRPr lang="ru-RU" sz="54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2.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Что такое общество?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Каждому </a:t>
            </a:r>
            <a:r>
              <a:rPr lang="ru-RU" sz="3600" b="1" dirty="0"/>
              <a:t>знакомо слово «общество», но что же оно означает</a:t>
            </a:r>
            <a:r>
              <a:rPr lang="ru-RU" sz="3600" b="1" dirty="0" smtClean="0"/>
              <a:t>?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Попытайтесь </a:t>
            </a:r>
            <a:r>
              <a:rPr lang="ru-RU" sz="4400" dirty="0"/>
              <a:t>самостоятельно дать определение этому понятию и привести конкретные примеры, в которых употребляется это </a:t>
            </a:r>
            <a:r>
              <a:rPr lang="ru-RU" sz="4400" dirty="0" smtClean="0"/>
              <a:t>слово</a:t>
            </a:r>
            <a:endParaRPr lang="ru-RU" sz="4400" dirty="0"/>
          </a:p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61668"/>
            <a:ext cx="4038600" cy="32030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Общество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Способы взаимосвязи людей и формы их объединения</a:t>
            </a:r>
          </a:p>
          <a:p>
            <a:r>
              <a:rPr lang="ru-RU" dirty="0" smtClean="0"/>
              <a:t>Обособившаяся, но тесно связанная с природой часть реального мира</a:t>
            </a:r>
          </a:p>
          <a:p>
            <a:r>
              <a:rPr lang="ru-RU" dirty="0" smtClean="0"/>
              <a:t>Динамическая система, основными подсистемами которой являются сферы общественной жизни – экономическая, социальная, политическая и духовная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Модель понятия «общество</a:t>
            </a:r>
            <a:r>
              <a:rPr lang="ru-RU" b="1" u="sng" dirty="0" smtClean="0"/>
              <a:t>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565688" cy="458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	В </a:t>
            </a:r>
            <a:r>
              <a:rPr lang="ru-RU" i="1" dirty="0"/>
              <a:t>любом значении общество понимается как система, подвергающаяся постоянной эволюции и изменению.</a:t>
            </a:r>
          </a:p>
          <a:p>
            <a:endParaRPr lang="ru-RU" dirty="0" smtClean="0"/>
          </a:p>
          <a:p>
            <a:r>
              <a:rPr lang="ru-RU" b="1" dirty="0"/>
              <a:t>Используя свои знания из курсов истории, географии, приведите конкретные примеры в подтверждении этого тезиса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Основные признаки общества: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34569"/>
            <a:ext cx="6552727" cy="562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74" y="5375445"/>
            <a:ext cx="9144000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dirty="0"/>
              <a:t>Такие признаки общества были сформулированы известным американским социологом </a:t>
            </a:r>
            <a:r>
              <a:rPr lang="ru-RU" b="1" dirty="0" err="1"/>
              <a:t>Э</a:t>
            </a:r>
            <a:r>
              <a:rPr lang="ru-RU" dirty="0" err="1"/>
              <a:t>.</a:t>
            </a:r>
            <a:r>
              <a:rPr lang="ru-RU" b="1" dirty="0" err="1"/>
              <a:t>Шилзом</a:t>
            </a:r>
            <a:r>
              <a:rPr lang="ru-RU" b="1" dirty="0"/>
              <a:t> (род. В 1911г.)</a:t>
            </a:r>
            <a:r>
              <a:rPr lang="ru-RU" dirty="0"/>
              <a:t>. Они показывают, что это понятие применимо к любой исторической эпохе, группе людей: ему соответствует и современное Российское государство, и небольшое племя первобытных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u="sng" dirty="0" smtClean="0"/>
              <a:t>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пределите</a:t>
            </a:r>
            <a:r>
              <a:rPr lang="ru-RU" dirty="0"/>
              <a:t>, можно ли отнести к такому пониманию общества следующие объединения людей:</a:t>
            </a:r>
          </a:p>
          <a:p>
            <a:pPr marL="457200" lvl="1" indent="0">
              <a:buNone/>
            </a:pPr>
            <a:r>
              <a:rPr lang="ru-RU" dirty="0"/>
              <a:t> </a:t>
            </a:r>
            <a:r>
              <a:rPr lang="ru-RU" dirty="0" smtClean="0"/>
              <a:t>	-  </a:t>
            </a:r>
            <a:r>
              <a:rPr lang="ru-RU" dirty="0"/>
              <a:t>общественное движение «За будущее России!»;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Ваш класс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- </a:t>
            </a:r>
            <a:r>
              <a:rPr lang="ru-RU" dirty="0"/>
              <a:t>город Москва с населением в около </a:t>
            </a:r>
            <a:r>
              <a:rPr lang="ru-RU" dirty="0" smtClean="0"/>
              <a:t>12 						млн</a:t>
            </a:r>
            <a:r>
              <a:rPr lang="ru-RU" dirty="0"/>
              <a:t>. </a:t>
            </a:r>
            <a:r>
              <a:rPr lang="ru-RU" dirty="0"/>
              <a:t>ч</a:t>
            </a:r>
            <a:r>
              <a:rPr lang="ru-RU" dirty="0" smtClean="0"/>
              <a:t>еловек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	 </a:t>
            </a:r>
            <a:r>
              <a:rPr lang="ru-RU" dirty="0"/>
              <a:t>- государство Япония;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- </a:t>
            </a:r>
            <a:r>
              <a:rPr lang="ru-RU" dirty="0"/>
              <a:t>Древний Вавилон.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Общество, страна, государство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4554627"/>
              </p:ext>
            </p:extLst>
          </p:nvPr>
        </p:nvGraphicFramePr>
        <p:xfrm>
          <a:off x="611560" y="1556792"/>
          <a:ext cx="7920880" cy="48965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89969"/>
                <a:gridCol w="4160739"/>
                <a:gridCol w="2170172"/>
              </a:tblGrid>
              <a:tr h="81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Понятие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Характерные черты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Наука, изучающая понятие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8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Государство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Независимость во внутри- и внешнеполитической жизни; свои законы, налоговая система; политическая организация страны; своя система управления; свои армия, суд, правоохранительные органы.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Политология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Страна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Часть света, территории; своя граница, географическое местоположение; имеет государственный суверенитет.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География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Общество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Социальная организация страны.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Социология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354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Обществознание 7 класс</vt:lpstr>
      <vt:lpstr>Урок 2. Что такое общество?</vt:lpstr>
      <vt:lpstr> Каждому знакомо слово «общество», но что же оно означает? </vt:lpstr>
      <vt:lpstr>Общество – это…</vt:lpstr>
      <vt:lpstr>Модель понятия «общество»</vt:lpstr>
      <vt:lpstr>Задание:</vt:lpstr>
      <vt:lpstr>Основные признаки общества:</vt:lpstr>
      <vt:lpstr>Задание:</vt:lpstr>
      <vt:lpstr>Общество, страна, государство</vt:lpstr>
      <vt:lpstr>Сферы жизни общества</vt:lpstr>
      <vt:lpstr>Презентация PowerPoint</vt:lpstr>
      <vt:lpstr>Разделение общества на сферы является условным. Многие современные ученые считают, что все сферы жизни общества одинаково значимы для него</vt:lpstr>
      <vt:lpstr>Разделение общества на сферы является условным. Многие современные ученые считают, что все сферы жизни общества одинаково значимы для него</vt:lpstr>
      <vt:lpstr>Разделение общества на сферы является условным. Многие современные ученые считают, что все сферы жизни общества одинаково значимы для него</vt:lpstr>
      <vt:lpstr>Разделение общества на сферы является условным. Многие современные ученые считают, что все сферы жизни общества одинаково значимы для него</vt:lpstr>
      <vt:lpstr>Подумай: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7 класс</dc:title>
  <dc:creator>Пользователь</dc:creator>
  <cp:lastModifiedBy>учитель</cp:lastModifiedBy>
  <cp:revision>6</cp:revision>
  <dcterms:created xsi:type="dcterms:W3CDTF">2022-09-08T15:56:59Z</dcterms:created>
  <dcterms:modified xsi:type="dcterms:W3CDTF">2022-09-10T06:24:52Z</dcterms:modified>
</cp:coreProperties>
</file>