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7" r:id="rId19"/>
    <p:sldId id="282" r:id="rId20"/>
    <p:sldId id="281" r:id="rId21"/>
    <p:sldId id="280" r:id="rId22"/>
    <p:sldId id="279" r:id="rId23"/>
    <p:sldId id="278" r:id="rId24"/>
    <p:sldId id="283" r:id="rId25"/>
    <p:sldId id="284" r:id="rId26"/>
    <p:sldId id="258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72" y="5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0000"/>
            <a:lum/>
          </a:blip>
          <a:srcRect/>
          <a:stretch>
            <a:fillRect t="-8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571612"/>
            <a:ext cx="7772400" cy="2571767"/>
          </a:xfr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Autofit/>
          </a:bodyPr>
          <a:lstStyle/>
          <a:p>
            <a:r>
              <a:rPr lang="ru-RU" sz="6000" b="1" i="1" dirty="0" smtClean="0"/>
              <a:t>История Нового времени</a:t>
            </a:r>
            <a:br>
              <a:rPr lang="ru-RU" sz="6000" b="1" i="1" dirty="0" smtClean="0"/>
            </a:br>
            <a:r>
              <a:rPr lang="ru-RU" sz="6000" b="1" i="1" dirty="0" smtClean="0"/>
              <a:t>7 класс</a:t>
            </a:r>
            <a:endParaRPr lang="ru-RU" sz="6000" b="1" i="1" dirty="0"/>
          </a:p>
        </p:txBody>
      </p:sp>
    </p:spTree>
    <p:extLst>
      <p:ext uri="{BB962C8B-B14F-4D97-AF65-F5344CB8AC3E}">
        <p14:creationId xmlns:p14="http://schemas.microsoft.com/office/powerpoint/2010/main" val="899777153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 fontScale="90000"/>
          </a:bodyPr>
          <a:lstStyle/>
          <a:p>
            <a:r>
              <a:rPr lang="ru-RU" b="1" dirty="0" smtClean="0"/>
              <a:t>«Нашли материк, доселе еще не открытый никем»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	В 1504 году, вернувшись в Испанию из четвертого и последнего путешествия, адмирал узнал, что его покровительница королева Изабелла умерла. Больше им никто не интересовался, и последние годы жизни он провел в безвестности, всеми забытый и больной. </a:t>
            </a:r>
            <a:endParaRPr lang="ru-RU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2285992"/>
            <a:ext cx="4266436" cy="307183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50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 fontScale="90000"/>
          </a:bodyPr>
          <a:lstStyle/>
          <a:p>
            <a:r>
              <a:rPr lang="ru-RU" b="1" dirty="0" smtClean="0"/>
              <a:t>Эти страны следует называть Новым Светом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/>
          </a:bodyPr>
          <a:lstStyle/>
          <a:p>
            <a:r>
              <a:rPr lang="ru-RU" dirty="0" smtClean="0"/>
              <a:t>Новый материк, открытый Колумбом, вначале стали называть Вест-Индией, то есть Западной Индией. Лишь позднее его назвали Америкой. Почему так случилось?</a:t>
            </a: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2490742"/>
            <a:ext cx="4038600" cy="274487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50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 fontScale="90000"/>
          </a:bodyPr>
          <a:lstStyle/>
          <a:p>
            <a:r>
              <a:rPr lang="ru-RU" b="1" dirty="0" smtClean="0"/>
              <a:t>Эти страны следует называть Новым Светом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 	Мореплаватель </a:t>
            </a:r>
            <a:r>
              <a:rPr lang="ru-RU" dirty="0" err="1" smtClean="0"/>
              <a:t>Америго</a:t>
            </a:r>
            <a:r>
              <a:rPr lang="ru-RU" dirty="0" smtClean="0"/>
              <a:t> </a:t>
            </a:r>
            <a:r>
              <a:rPr lang="ru-RU" dirty="0" err="1" smtClean="0"/>
              <a:t>Веспучии</a:t>
            </a:r>
            <a:r>
              <a:rPr lang="ru-RU" dirty="0" smtClean="0"/>
              <a:t>, </a:t>
            </a:r>
            <a:r>
              <a:rPr lang="ru-RU" dirty="0" err="1" smtClean="0"/>
              <a:t>флорентиец</a:t>
            </a:r>
            <a:r>
              <a:rPr lang="ru-RU" dirty="0" smtClean="0"/>
              <a:t> на испанской службе, охваченный всеобщим интересом к новым землям, совершил туда путешествие. В 1503 году он написал своему знакомому: </a:t>
            </a:r>
            <a:r>
              <a:rPr lang="ru-RU" b="1" dirty="0" smtClean="0"/>
              <a:t>«Эти страны следует называть Новым Светом. У наших предков о них не было никакого представления, и , по мнению всех, это самое новейшее открытие».</a:t>
            </a:r>
          </a:p>
          <a:p>
            <a:pPr>
              <a:buNone/>
            </a:pPr>
            <a:endParaRPr lang="ru-RU" dirty="0" smtClean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1827564"/>
            <a:ext cx="4038600" cy="407123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50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 fontScale="90000"/>
          </a:bodyPr>
          <a:lstStyle/>
          <a:p>
            <a:r>
              <a:rPr lang="ru-RU" b="1" dirty="0" smtClean="0"/>
              <a:t>Эти страны следует называть Новым Светом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В 1505 году письма </a:t>
            </a:r>
            <a:r>
              <a:rPr lang="ru-RU" dirty="0" err="1" smtClean="0"/>
              <a:t>Веспуччи</a:t>
            </a:r>
            <a:r>
              <a:rPr lang="ru-RU" dirty="0" smtClean="0"/>
              <a:t> были напечатаны в Германии, а затем вышла книга с описанием его путешествий. Имя </a:t>
            </a:r>
            <a:r>
              <a:rPr lang="ru-RU" dirty="0" err="1" smtClean="0"/>
              <a:t>Америго</a:t>
            </a:r>
            <a:r>
              <a:rPr lang="ru-RU" dirty="0" smtClean="0"/>
              <a:t> </a:t>
            </a:r>
            <a:r>
              <a:rPr lang="ru-RU" dirty="0" err="1" smtClean="0"/>
              <a:t>Веспуччи</a:t>
            </a:r>
            <a:r>
              <a:rPr lang="ru-RU" dirty="0" smtClean="0"/>
              <a:t> стало популярно среди образованных людей Западной Европы, ведь из его писем они впервые узнали об открытиях Колумба. Позднее эти земли всё чаще стали связывать с именем </a:t>
            </a:r>
            <a:r>
              <a:rPr lang="ru-RU" dirty="0" err="1" smtClean="0"/>
              <a:t>Веспуччи</a:t>
            </a:r>
            <a:r>
              <a:rPr lang="ru-RU" dirty="0" smtClean="0"/>
              <a:t> и называть Америкой.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09612" y="2034381"/>
            <a:ext cx="3533775" cy="36576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50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/>
          </a:bodyPr>
          <a:lstStyle/>
          <a:p>
            <a:r>
              <a:rPr lang="ru-RU" b="1" dirty="0" smtClean="0"/>
              <a:t>Земля – шар!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Осенью 1519 года из порта г. Севилья (Испания) на пяти каравеллах отправилась многочисленная экспедиция (265 чел), возглавлял которую опытный португальский мореплаватель </a:t>
            </a:r>
            <a:r>
              <a:rPr lang="ru-RU" dirty="0" err="1" smtClean="0"/>
              <a:t>Фернан</a:t>
            </a:r>
            <a:r>
              <a:rPr lang="ru-RU" dirty="0" smtClean="0"/>
              <a:t> Магеллан (1470-1521г). Его цель – найти свой путь к островам пряностей – Молуккские острова, идя на запад и обогнув с юга открытый Колумбом новый континент. </a:t>
            </a:r>
            <a:endParaRPr lang="ru-RU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8" y="1857364"/>
            <a:ext cx="3592547" cy="414340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50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 fontScale="90000"/>
          </a:bodyPr>
          <a:lstStyle/>
          <a:p>
            <a:r>
              <a:rPr lang="ru-RU" b="1" dirty="0" smtClean="0"/>
              <a:t>Земля – шар!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00628" y="1600200"/>
            <a:ext cx="3686172" cy="4900634"/>
          </a:xfrm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Через год, в октябре 1520г., корабли вошли в узкий пролив (впоследствии его назвали Магеллановым проливом) и, пройдя по нему, вышли в огромное водное пространство. Это был неизвестный океан. Поскольку за все время плавания эскадры Магеллана моряки не видели бурь, они назвали океан Тихим. </a:t>
            </a:r>
          </a:p>
          <a:p>
            <a:r>
              <a:rPr lang="ru-RU" dirty="0" smtClean="0"/>
              <a:t>Четыре месяца продолжалось тяжелое плавание, не хватало пищи и пресной воды. 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3116"/>
            <a:ext cx="4541416" cy="32147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50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В марте 1521 года эскадра достигла Марианских островов, а затем и Филиппинских. Здесь люди отдохнули. Магеллан осуществил мечту свой жизни, но погиб в стычке с жителями одного из островов.</a:t>
            </a:r>
          </a:p>
          <a:p>
            <a:r>
              <a:rPr lang="ru-RU" dirty="0" smtClean="0"/>
              <a:t> После его смерти эскадра продолжила путь через Индийский океан в Испанию. Труден был и этот переход. Только один корабль «Виктория» («Победа» ) вернулся в Севилью. На судне находился бесценный груз пряностей и 18 похожих на призраков матросов.</a:t>
            </a:r>
          </a:p>
          <a:p>
            <a:endParaRPr lang="ru-RU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/>
          </a:bodyPr>
          <a:lstStyle/>
          <a:p>
            <a:r>
              <a:rPr lang="ru-RU" b="1" dirty="0" smtClean="0"/>
              <a:t>Земля – шар!</a:t>
            </a:r>
            <a:endParaRPr lang="ru-RU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44" y="2143116"/>
            <a:ext cx="4522222" cy="328614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50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 fontScale="90000"/>
          </a:bodyPr>
          <a:lstStyle/>
          <a:p>
            <a:r>
              <a:rPr lang="ru-RU" b="1" dirty="0" smtClean="0"/>
              <a:t>Западноевропейская колонизация «новых» земель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После открытия испанцами и португальцами «новых земель» началось их завоевание, получившее название конкиста (от испанского)</a:t>
            </a:r>
          </a:p>
          <a:p>
            <a:endParaRPr lang="ru-RU" dirty="0" smtClean="0"/>
          </a:p>
          <a:p>
            <a:r>
              <a:rPr lang="ru-RU" dirty="0" smtClean="0"/>
              <a:t>Золото – вот могущественный металл, заставивший испанских и португальских королей покорить огромный континент с населением, значительно превышавшим население Пиренейского полуострова. Завоёванные страны они превратили в свои колонии.</a:t>
            </a:r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Колониями стали называть территории, потерявшие независимость и попавшие под власть завоевателей.</a:t>
            </a:r>
          </a:p>
          <a:p>
            <a:endParaRPr lang="ru-RU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44" y="2143116"/>
            <a:ext cx="4530799" cy="300039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50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 fontScale="90000"/>
          </a:bodyPr>
          <a:lstStyle/>
          <a:p>
            <a:r>
              <a:rPr lang="ru-RU" b="1" dirty="0" smtClean="0"/>
              <a:t>Испанцы и Португальцы в Новом Свете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10  февраля 1519 года флотилия из 11 судов с 508 солдатами на борту, покинув Кубу, взяла курс на полуостров Юкатан. Вооружение экспедиции состояло из ружей, аркебуз, арбалетов, бронзовых пушек; у неё было шестнадцать лошадей. Во главе экспедиции стоял 33-летний испанский идальго, недоучившийся студент </a:t>
            </a:r>
            <a:r>
              <a:rPr lang="ru-RU" dirty="0" err="1" smtClean="0"/>
              <a:t>Эрнандо</a:t>
            </a:r>
            <a:r>
              <a:rPr lang="ru-RU" dirty="0" smtClean="0"/>
              <a:t> Кортес, обладавший бесстрашием и жестокостью, даром дипломата, стремлением к славе и золоту.</a:t>
            </a:r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8" y="1571612"/>
            <a:ext cx="3204306" cy="450059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50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solidFill>
            <a:schemeClr val="accent3">
              <a:lumMod val="20000"/>
              <a:lumOff val="80000"/>
            </a:schemeClr>
          </a:solidFill>
          <a:ln w="41275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	18 апреля 1519 года отряд высадился на мексиканском берегу. Жившие здесь  индейцы никогда раньше не видели ни белых людей, ни огнестрельного оружия, ни лошадей. В Мексике испанцы нашли то, к чему стремились, - богатые месторождения золота и серебра. Но окончательно страна была завоевана только в </a:t>
            </a:r>
            <a:r>
              <a:rPr lang="en-US" dirty="0" smtClean="0"/>
              <a:t>XVII</a:t>
            </a:r>
            <a:r>
              <a:rPr lang="ru-RU" dirty="0" smtClean="0"/>
              <a:t>веке.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20000"/>
              <a:lumOff val="80000"/>
            </a:schemeClr>
          </a:solidFill>
          <a:ln w="41275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 fontScale="90000"/>
          </a:bodyPr>
          <a:lstStyle/>
          <a:p>
            <a:r>
              <a:rPr lang="ru-RU" b="1" dirty="0" smtClean="0"/>
              <a:t>Испанцы и Португальцы в Новом Свете</a:t>
            </a:r>
            <a:endParaRPr lang="ru-RU" dirty="0"/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1571612"/>
            <a:ext cx="3643338" cy="510067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41275">
            <a:solidFill>
              <a:schemeClr val="accent3">
                <a:lumMod val="50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1500174"/>
            <a:ext cx="7772400" cy="3571899"/>
          </a:xfrm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Autofit/>
          </a:bodyPr>
          <a:lstStyle/>
          <a:p>
            <a:r>
              <a:rPr lang="ru-RU" sz="5400" b="1" dirty="0" smtClean="0"/>
              <a:t>Встреча миров. Великие географические открытия и их последствия</a:t>
            </a:r>
            <a:endParaRPr lang="ru-RU" sz="5400" b="1" dirty="0"/>
          </a:p>
        </p:txBody>
      </p:sp>
    </p:spTree>
    <p:extLst>
      <p:ext uri="{BB962C8B-B14F-4D97-AF65-F5344CB8AC3E}">
        <p14:creationId xmlns:p14="http://schemas.microsoft.com/office/powerpoint/2010/main" val="684959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00628" y="1500174"/>
            <a:ext cx="4038600" cy="4525963"/>
          </a:xfrm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dirty="0" smtClean="0"/>
              <a:t>	Индейские легенды рассказывали о сказочной стране Эльдорадо, изобиловавшей золотом. В поисках этой земли конкистадоры двинулись на юг от Панамского перешейка и захватили территорию современной Колумбии, а один из отрядов под командованием неграмотного, бесстрашного и жестокого Франсиско </a:t>
            </a:r>
            <a:r>
              <a:rPr lang="ru-RU" dirty="0" err="1" smtClean="0"/>
              <a:t>Писарро</a:t>
            </a:r>
            <a:r>
              <a:rPr lang="ru-RU" dirty="0" smtClean="0"/>
              <a:t> вторгся на территорию современного Перу, где в те времена существовало государство инков, поклонявшихся богу Солнца. Империю инков завоевали, а бесценные сокровища – произведения искусства, сделанные из золота, - разграбили. </a:t>
            </a:r>
            <a:endParaRPr lang="ru-RU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 fontScale="90000"/>
          </a:bodyPr>
          <a:lstStyle/>
          <a:p>
            <a:r>
              <a:rPr lang="ru-RU" b="1" dirty="0" smtClean="0"/>
              <a:t>Испанцы и Португальцы в Новом Свете</a:t>
            </a:r>
            <a:endParaRPr lang="ru-RU" dirty="0"/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3286124"/>
            <a:ext cx="4813712" cy="320914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50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5043510"/>
          </a:xfrm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Маленькая Португалия не могла завоёвывать большие страны, поэтому португальцы захватывали в Индии, Аравии и Восточной Африке только важнейшие опорные пункты по берегам Индийского океана и строили там крепости. </a:t>
            </a:r>
          </a:p>
          <a:p>
            <a:r>
              <a:rPr lang="ru-RU" dirty="0" smtClean="0"/>
              <a:t>Португальские купцы проникли на </a:t>
            </a:r>
            <a:r>
              <a:rPr lang="ru-RU" dirty="0" err="1" smtClean="0"/>
              <a:t>Зондские</a:t>
            </a:r>
            <a:r>
              <a:rPr lang="ru-RU" dirty="0" smtClean="0"/>
              <a:t> и Молуккские острова, где выращивались лучшие в мире пряности. Где подкупом, а где обманом они добивались у местных вождей исключительного права закупать у жителей пряности в обмен на ничего не стоящие безделушки.</a:t>
            </a:r>
          </a:p>
          <a:p>
            <a:r>
              <a:rPr lang="ru-RU" dirty="0" smtClean="0"/>
              <a:t> Продвигаясь дальше на Восток, португальцы достигли берегов Японии и Китая, откуда стали вывозить в Европу шелк и фарфор.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/>
          </a:bodyPr>
          <a:lstStyle/>
          <a:p>
            <a:r>
              <a:rPr lang="ru-RU" b="1" dirty="0" smtClean="0"/>
              <a:t>Владения португальцев в Азии</a:t>
            </a:r>
            <a:endParaRPr lang="ru-RU" dirty="0"/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2214554"/>
            <a:ext cx="3989395" cy="307183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50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 fontScale="90000"/>
          </a:bodyPr>
          <a:lstStyle/>
          <a:p>
            <a:r>
              <a:rPr lang="ru-RU" b="1" dirty="0" smtClean="0"/>
              <a:t>Значение Великих географических открытий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57752" y="1571612"/>
            <a:ext cx="4038600" cy="4525963"/>
          </a:xfrm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В результате Великих географических открытий рушились старые представления о мире, их сменяли новые, более достоверные знания. Получила подтверждение мысль европейцев о шарообразности Земли, более точными стали представления о ее размерах и живущих на разных континентах людях. Это создавало условия для развития наук – географии, астрономии, истории.</a:t>
            </a:r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2357430"/>
            <a:ext cx="4767885" cy="32147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50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 fontScale="90000"/>
          </a:bodyPr>
          <a:lstStyle/>
          <a:p>
            <a:r>
              <a:rPr lang="ru-RU" b="1" dirty="0" smtClean="0"/>
              <a:t>Значение Великих географических открытий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Благодаря географическим открытиям и освоению Мирового океана стал складываться единый мировой рынок, устанавливались торговые связи между многими странами и континентами. Сместились торговые центры, поскольку главные морские пути переместились из внутренних морей в океаны. Средиземное море, а вместе с ним Венеция и Генуя стали терять прежнее значение. Зато выросли и стали играть ведущую роль в мировой торговле новые океанские порты – Севилья, Лиссабон, Лондон, Антверпен, Амстердам.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 fontScale="90000"/>
          </a:bodyPr>
          <a:lstStyle/>
          <a:p>
            <a:r>
              <a:rPr lang="ru-RU" b="1" dirty="0" smtClean="0"/>
              <a:t>Значение Великих географических открытий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 Географические открытия положили начало созданию первых колониальных империй. </a:t>
            </a:r>
          </a:p>
          <a:p>
            <a:r>
              <a:rPr lang="ru-RU" dirty="0" smtClean="0"/>
              <a:t>Из колоний в Европу хлынул поток драгоценных металлов, что, с одной стороны, привело к оживлении. Предпринимательской деятельности, с  другой – к революции цен – падению цен на золото и вздорожанию всех товаров. </a:t>
            </a:r>
          </a:p>
          <a:p>
            <a:r>
              <a:rPr lang="ru-RU" dirty="0" smtClean="0"/>
              <a:t>Европа стала центром быстро развивающейся промышленности.</a:t>
            </a:r>
          </a:p>
          <a:p>
            <a:pPr>
              <a:buNone/>
            </a:pPr>
            <a:endParaRPr lang="ru-RU" dirty="0" smtClean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r>
              <a:rPr lang="ru-RU" b="1" dirty="0" smtClean="0"/>
              <a:t>Владения португальцев в Азии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8596" y="1600200"/>
            <a:ext cx="8215370" cy="1900237"/>
          </a:xfrm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Благодаря географическим открытиям изменилась и повседневная пища европейцев. В меню вошли картофель, томаты, фасоль. С развитием в Атлантике рыбных промыслов европейцы стали есть больше рыбы – трески и сельди. Появились на столе европейцев и новые напитки – чай, кофе, шоколад.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357290" y="3571876"/>
            <a:ext cx="6044708" cy="314324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50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r>
              <a:rPr lang="ru-RU" b="1" dirty="0" smtClean="0"/>
              <a:t>Домашнее задание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85926"/>
            <a:ext cx="8229600" cy="4340237"/>
          </a:xfrm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/>
          </a:bodyPr>
          <a:lstStyle/>
          <a:p>
            <a:r>
              <a:rPr lang="ru-RU" sz="5400" b="1" dirty="0" smtClean="0"/>
              <a:t>Параграф 2, готовиться к проверочной работе</a:t>
            </a:r>
            <a:endParaRPr lang="ru-RU" sz="5400" dirty="0" smtClean="0"/>
          </a:p>
        </p:txBody>
      </p:sp>
    </p:spTree>
    <p:extLst>
      <p:ext uri="{BB962C8B-B14F-4D97-AF65-F5344CB8AC3E}">
        <p14:creationId xmlns:p14="http://schemas.microsoft.com/office/powerpoint/2010/main" val="780573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 fontScale="90000"/>
          </a:bodyPr>
          <a:lstStyle/>
          <a:p>
            <a:r>
              <a:rPr lang="ru-RU" b="1" dirty="0" smtClean="0"/>
              <a:t>«Нашли материк, доселе еще не открытый никем»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Идея найти путь в Индию через «море Мрака» давно будоражила умы всех, кто ощущал в себе предпринимательский дух. Человеком, яростно добивавшимся осуществления этого проекта, был выходец из Генуи Христофор Колумб (</a:t>
            </a:r>
            <a:r>
              <a:rPr lang="ru-RU" dirty="0" smtClean="0"/>
              <a:t>1451-1506г</a:t>
            </a:r>
            <a:r>
              <a:rPr lang="ru-RU" dirty="0" smtClean="0"/>
              <a:t>.)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81383" y="1600200"/>
            <a:ext cx="3390234" cy="452596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50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 fontScale="90000"/>
          </a:bodyPr>
          <a:lstStyle/>
          <a:p>
            <a:r>
              <a:rPr lang="ru-RU" b="1" dirty="0" smtClean="0"/>
              <a:t>«Нашли материк, доселе еще не открытый никем»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 	Великие христианские короли Фердинанд и Изабелла остро нуждались в деньгах – после долгой войны с арабами за полное освобождение Испании (реконкиста) королевская казна была пуста. Наряду с жаждой золота существовало и стремление распространить христианство на народы, исповедующие другие религии и живущие за пределами Пиренейского полуострова.</a:t>
            </a:r>
          </a:p>
          <a:p>
            <a:r>
              <a:rPr lang="ru-RU" dirty="0" smtClean="0"/>
              <a:t>	 Эти причины склонили католических королей пойти на организацию морской экспедиции, доверив руководство ею Христофору Колумбу.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500" y="1753394"/>
            <a:ext cx="3810000" cy="42195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50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 fontScale="90000"/>
          </a:bodyPr>
          <a:lstStyle/>
          <a:p>
            <a:r>
              <a:rPr lang="ru-RU" b="1" dirty="0" smtClean="0"/>
              <a:t>«Нашли материк, доселе еще не открытый никем»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71472" y="1600201"/>
            <a:ext cx="8115328" cy="1614486"/>
          </a:xfrm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/>
              <a:t> 	17 апреля 1492г. Фердинанд и Изабелла подписали с Колумбом договор, согласно которому в случае удачи он назначался вице-королем «всех островов и материков, которые он лично и благодаря своему искусству откроет или приобретет в этих морях-океанах», В случае неудачи Колумб не получит ничего. 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71604" y="3071810"/>
            <a:ext cx="6737193" cy="378619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50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 fontScale="90000"/>
          </a:bodyPr>
          <a:lstStyle/>
          <a:p>
            <a:r>
              <a:rPr lang="ru-RU" b="1" dirty="0" smtClean="0"/>
              <a:t>«Нашли материк, доселе еще не открытый никем»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8596" y="1600201"/>
            <a:ext cx="8258204" cy="1328734"/>
          </a:xfrm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/>
              <a:t>	Экспедиция, состоявшая из опытных моряков (по разным оценкам, их было от 90 до 150 человек), на трех судах: «</a:t>
            </a:r>
            <a:r>
              <a:rPr lang="ru-RU" dirty="0" err="1" smtClean="0"/>
              <a:t>Нинья</a:t>
            </a:r>
            <a:r>
              <a:rPr lang="ru-RU" dirty="0" smtClean="0"/>
              <a:t>», «Пинта» и «Санта-Мария»» (флагманский корабль, на котором находился Колумб) – на рассвете 3 августа 1492 года вышла из испанского порта </a:t>
            </a:r>
            <a:r>
              <a:rPr lang="ru-RU" dirty="0" err="1" smtClean="0"/>
              <a:t>Палос</a:t>
            </a:r>
            <a:r>
              <a:rPr lang="ru-RU" dirty="0" smtClean="0"/>
              <a:t> и взяла курс на Канарские острова. </a:t>
            </a: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00099" y="3214686"/>
            <a:ext cx="6794059" cy="364331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50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 fontScale="90000"/>
          </a:bodyPr>
          <a:lstStyle/>
          <a:p>
            <a:r>
              <a:rPr lang="ru-RU" b="1" dirty="0" smtClean="0"/>
              <a:t>«Нашли материк, доселе еще не открытый никем»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/>
              <a:t>	12 октября 1492 года с каравеллы «Пинта» раздался выстрел – это был сигнал. Матрос увидел огонь – костер, горевший на берегу неизвестной земли, оказавшейся небольшим островом, который адмирал назвал Сан-Сальвадор (Святой Спаситель), на нем водрузили флаг испанских королей. Исследовав остров, корабли взяли курс на юг, и вскоре были открыты острова Гаити и Куба. Колумб не сомневался, что это Индия, и жителей вновь открытых земель стали называть индейцами.</a:t>
            </a:r>
          </a:p>
          <a:p>
            <a:pPr>
              <a:buNone/>
            </a:pP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1785926"/>
            <a:ext cx="3143272" cy="209170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50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7422" y="4071942"/>
            <a:ext cx="2143125" cy="214312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50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 fontScale="90000"/>
          </a:bodyPr>
          <a:lstStyle/>
          <a:p>
            <a:r>
              <a:rPr lang="ru-RU" b="1" dirty="0" smtClean="0"/>
              <a:t>«Нашли материк, доселе еще не открытый никем»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86380" y="1600200"/>
            <a:ext cx="3400420" cy="4543444"/>
          </a:xfrm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	Первое плавание Колумба, результатом которого явилось открытие для европейцев многих островов Карибского моря, продолжалось 225 дней. </a:t>
            </a: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2000240"/>
            <a:ext cx="4917143" cy="371477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50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 fontScale="90000"/>
          </a:bodyPr>
          <a:lstStyle/>
          <a:p>
            <a:r>
              <a:rPr lang="ru-RU" b="1" dirty="0" smtClean="0"/>
              <a:t>«Нашли материк, доселе еще не открытый никем»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42910" y="1600201"/>
            <a:ext cx="8043890" cy="1971676"/>
          </a:xfrm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	В результате следующих трех экспедиций были открыты Центральная Америка и северное побережье Южной Америки. До конца своих дней Христофор Колумб верил, что проложил новый путь в Индию. </a:t>
            </a: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857356" y="3454884"/>
            <a:ext cx="5500726" cy="340311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50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</TotalTime>
  <Words>889</Words>
  <Application>Microsoft Office PowerPoint</Application>
  <PresentationFormat>Экран (4:3)</PresentationFormat>
  <Paragraphs>62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История Нового времени 7 класс</vt:lpstr>
      <vt:lpstr>Встреча миров. Великие географические открытия и их последствия</vt:lpstr>
      <vt:lpstr>«Нашли материк, доселе еще не открытый никем»</vt:lpstr>
      <vt:lpstr>«Нашли материк, доселе еще не открытый никем»</vt:lpstr>
      <vt:lpstr>«Нашли материк, доселе еще не открытый никем»</vt:lpstr>
      <vt:lpstr>«Нашли материк, доселе еще не открытый никем»</vt:lpstr>
      <vt:lpstr>«Нашли материк, доселе еще не открытый никем»</vt:lpstr>
      <vt:lpstr>«Нашли материк, доселе еще не открытый никем»</vt:lpstr>
      <vt:lpstr>«Нашли материк, доселе еще не открытый никем»</vt:lpstr>
      <vt:lpstr>«Нашли материк, доселе еще не открытый никем»</vt:lpstr>
      <vt:lpstr>Эти страны следует называть Новым Светом</vt:lpstr>
      <vt:lpstr>Эти страны следует называть Новым Светом</vt:lpstr>
      <vt:lpstr>Эти страны следует называть Новым Светом</vt:lpstr>
      <vt:lpstr>Земля – шар!</vt:lpstr>
      <vt:lpstr>Земля – шар! </vt:lpstr>
      <vt:lpstr>Земля – шар!</vt:lpstr>
      <vt:lpstr>Западноевропейская колонизация «новых» земель</vt:lpstr>
      <vt:lpstr>Испанцы и Португальцы в Новом Свете</vt:lpstr>
      <vt:lpstr>Испанцы и Португальцы в Новом Свете</vt:lpstr>
      <vt:lpstr>Испанцы и Португальцы в Новом Свете</vt:lpstr>
      <vt:lpstr>Владения португальцев в Азии</vt:lpstr>
      <vt:lpstr>Значение Великих географических открытий</vt:lpstr>
      <vt:lpstr>Значение Великих географических открытий</vt:lpstr>
      <vt:lpstr>Значение Великих географических открытий</vt:lpstr>
      <vt:lpstr>Владения португальцев в Азии</vt:lpstr>
      <vt:lpstr>Домашнее задание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История Нового времени 7 класс</dc:title>
  <dc:creator>Пользователь</dc:creator>
  <cp:lastModifiedBy>учитель</cp:lastModifiedBy>
  <cp:revision>12</cp:revision>
  <dcterms:created xsi:type="dcterms:W3CDTF">2022-09-04T06:13:28Z</dcterms:created>
  <dcterms:modified xsi:type="dcterms:W3CDTF">2022-09-10T06:15:20Z</dcterms:modified>
</cp:coreProperties>
</file>