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1000"/>
            <a:lum/>
          </a:blip>
          <a:srcRect/>
          <a:stretch>
            <a:fillRect l="-35000"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Обществознание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5 класс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6072206"/>
            <a:ext cx="5343540" cy="42385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Коровникова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Екатерина Андреевна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Школьная форма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972072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Дресс-код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- «код одежды»-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система опознавательных знаков, цветосочетаний и форм, которые говорят о принадлежности человека к определённой организации</a:t>
            </a:r>
          </a:p>
          <a:p>
            <a:pPr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	Школьная форма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– вид обязательной повседневной одежды для учеников во время их нахождения в школе и на официальных школьных мероприятиях вне школы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J:\Работа\УЧЕБНЫЙ ГОД 2021-2022\5 КЛАСС\ОБЩЕСТВОЗНАНИЕ\КОНСПЕКТЫ УРОКОВ\2. Собираясь в школу\школьная форма акул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285992"/>
            <a:ext cx="4286280" cy="428628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J:\Работа\УЧЕБНЫЙ ГОД 2021-2022\5 КЛАСС\ОБЩЕСТВОЗНАНИЕ\КОНСПЕКТЫ УРОКОВ\2. Собираясь в школу\эволюция одежды школьно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199565" cy="54737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Школьная форма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современной России нет единой школьной формы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лицеи и гимназии, а также некоторые школы имеют свою собственную форму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ряде школ нет формы, принятой официально, но форма может вводиться на уровне класса, по согласованию с родителями учеников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учебных заведениях, не имеющих школьной формы, могут существовать правила ношения одежды делового стиля.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00364" y="214290"/>
            <a:ext cx="2971792" cy="1143000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Англия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Работа\УЧЕБНЫЙ ГОД 2022-2023\5 КЛАСС\ОБЩЕСТВОЗНАНИЕ\КОНСПЕКТЫ УРОКОВ\2. Собираясь в школу\англ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540" y="1700808"/>
            <a:ext cx="8524875" cy="47434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285728"/>
            <a:ext cx="3686172" cy="1143000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Австралия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J:\Работа\УЧЕБНЫЙ ГОД 2021-2022\5 КЛАСС\ОБЩЕСТВОЗНАНИЕ\КОНСПЕКТЫ УРОКОВ\2. Собираясь в школу\Австралия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8515" y="1600200"/>
            <a:ext cx="6846970" cy="4525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85728"/>
            <a:ext cx="2900354" cy="1143000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l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Вьетнам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J:\Работа\УЧЕБНЫЙ ГОД 2021-2022\5 КЛАСС\ОБЩЕСТВОЗНАНИЕ\КОНСПЕКТЫ УРОКОВ\2. Собираясь в школу\Вьетнам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0859" y="1600200"/>
            <a:ext cx="6862282" cy="4525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214290"/>
            <a:ext cx="2471726" cy="1143000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Индия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J:\Работа\УЧЕБНЫЙ ГОД 2021-2022\5 КЛАСС\ОБЩЕСТВОЗНАНИЕ\КОНСПЕКТЫ УРОКОВ\2. Собираясь в школу\Индия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3529" y="1600200"/>
            <a:ext cx="6796941" cy="4525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85728"/>
            <a:ext cx="3829048" cy="1143000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Индонезия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 descr="J:\Работа\УЧЕБНЫЙ ГОД 2021-2022\5 КЛАСС\ОБЩЕСТВОЗНАНИЕ\КОНСПЕКТЫ УРОКОВ\2. Собираясь в школу\Индонезия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8515" y="1600200"/>
            <a:ext cx="6846970" cy="4525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285728"/>
            <a:ext cx="1900222" cy="1143000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Куба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J:\Работа\УЧЕБНЫЙ ГОД 2021-2022\5 КЛАСС\ОБЩЕСТВОЗНАНИЕ\КОНСПЕКТЫ УРОКОВ\2. Собираясь в школу\Куба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85728"/>
            <a:ext cx="3114668" cy="1143000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Мексика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J:\Работа\УЧЕБНЫЙ ГОД 2021-2022\5 КЛАСС\ОБЩЕСТВОЗНАНИЕ\КОНСПЕКТЫ УРОКОВ\2. Собираясь в школу\мексика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8515" y="1600200"/>
            <a:ext cx="6846970" cy="4525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18655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Урок 2</a:t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Собираясь в школу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85728"/>
            <a:ext cx="3043230" cy="1143000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Нигерия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J:\Работа\УЧЕБНЫЙ ГОД 2021-2022\5 КЛАСС\ОБЩЕСТВОЗНАНИЕ\КОНСПЕКТЫ УРОКОВ\2. Собираясь в школу\Нигерия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8515" y="1600200"/>
            <a:ext cx="6846970" cy="4525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85728"/>
            <a:ext cx="2686040" cy="1143000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Сомали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J:\Работа\УЧЕБНЫЙ ГОД 2021-2022\5 КЛАСС\ОБЩЕСТВОЗНАНИЕ\КОНСПЕКТЫ УРОКОВ\2. Собираясь в школу\Сомали-e156388337022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357166"/>
            <a:ext cx="5329246" cy="1143000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Южная Африка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J:\Работа\УЧЕБНЫЙ ГОД 2021-2022\5 КЛАСС\ОБЩЕСТВОЗНАНИЕ\КОНСПЕКТЫ УРОКОВ\2. Собираясь в школу\Южная Африка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85728"/>
            <a:ext cx="4757742" cy="1143000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Южная Корея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J:\Работа\УЧЕБНЫЙ ГОД 2021-2022\5 КЛАСС\ОБЩЕСТВОЗНАНИЕ\КОНСПЕКТЫ УРОКОВ\2. Собираясь в школу\Южная корея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8515" y="1600200"/>
            <a:ext cx="6846970" cy="4525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74638"/>
            <a:ext cx="3357586" cy="1143000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Япония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J:\Работа\УЧЕБНЫЙ ГОД 2021-2022\5 КЛАСС\ОБЩЕСТВОЗНАНИЕ\КОНСПЕКТЫ УРОКОВ\2. Собираясь в школу\япония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8515" y="1600200"/>
            <a:ext cx="6846970" cy="4525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35000"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J:\Работа\УЧЕБНЫЙ ГОД 2021-2022\5 КЛАСС\ОБЩЕСТВОЗНАНИЕ\КОНСПЕКТЫ УРОКОВ\2. Собираясь в школу\ССС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715000" cy="42862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TextBox 5"/>
          <p:cNvSpPr txBox="1"/>
          <p:nvPr/>
        </p:nvSpPr>
        <p:spPr>
          <a:xfrm>
            <a:off x="5786446" y="0"/>
            <a:ext cx="3357554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СССР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J:\Работа\УЧЕБНЫЙ ГОД 2021-2022\5 КЛАСС\ОБЩЕСТВОЗНАНИЕ\КОНСПЕКТЫ УРОКОВ\2. Собираясь в школу\СССР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82140" y="3258000"/>
            <a:ext cx="5661860" cy="360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следить за своей одеждой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Picture 3" descr="J:\Работа\УЧЕБНЫЙ ГОД 2021-2022\5 КЛАСС\ОБЩЕСТВОЗНАНИЕ\КОНСПЕКТЫ УРОКОВ\2. Собираясь в школу\как следить ща одеждой 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500174"/>
            <a:ext cx="4822209" cy="500805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следить за своей обувью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0" name="Picture 4" descr="J:\Работа\УЧЕБНЫЙ ГОД 2021-2022\5 КЛАСС\ОБЩЕСТВОЗНАНИЕ\КОНСПЕКТЫ УРОКОВ\2. Собираясь в школу\уход за обувью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741512" cy="49506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Подведем итог: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400816" cy="4525963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pPr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1) Когда лучше собираться в школу?</a:t>
            </a:r>
            <a:endParaRPr lang="ru-RU" dirty="0" smtClean="0"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2) Как должен выглядеть пятиклассник?</a:t>
            </a:r>
            <a:endParaRPr lang="ru-RU" dirty="0" smtClean="0"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3) Согласны ли вы с фразой писателя Антона Павловича Чехова: «В человеке должно быть прекрасно все: и лицо, и одежда, и душа, и мысли»?</a:t>
            </a:r>
            <a:endParaRPr lang="ru-RU" dirty="0" smtClean="0"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40962" name="Picture 2" descr="J:\Работа\УЧЕБНЫЙ ГОД 2021-2022\5 КЛАСС\ОБЩЕСТВОЗНАНИЕ\КОНСПЕКТЫ УРОКОВ\2. Собираясь в школу\Чех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3214686"/>
            <a:ext cx="2078037" cy="29384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Параграф 2, задание №4 – письменно (сайт в задании нерабочий, можете просмотреть фото школьной одежды из данной презентации или поискать самостоятельно в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интенете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Вспомним: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В чем значимость сна для    человека?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Какие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хронотипы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людей существуют?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Почему полезно делать зарядку?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 Что лучше всего есть на завтрак?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Скажите, пожалуйста: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00174"/>
            <a:ext cx="8786874" cy="2471742"/>
          </a:xfr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2500" lnSpcReduction="2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Когда вы собираете школьный портфель – вечером или утром?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Зависит ли ваш учебный день от того, как быстро или долго вы собирались в школу? Приведите примеры.</a:t>
            </a:r>
          </a:p>
          <a:p>
            <a:endParaRPr lang="ru-RU" dirty="0"/>
          </a:p>
        </p:txBody>
      </p:sp>
      <p:pic>
        <p:nvPicPr>
          <p:cNvPr id="1026" name="Picture 2" descr="J:\Работа\УЧЕБНЫЙ ГОД 2021-2022\5 КЛАСС\ОБЩЕСТВОЗНАНИЕ\КОНСПЕКТЫ УРОКОВ\2. Собираясь в школу\собрать портф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5580" y="4143380"/>
            <a:ext cx="2577296" cy="253523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7" name="Picture 3" descr="J:\Работа\УЧЕБНЫЙ ГОД 2021-2022\5 КЛАСС\ОБЩЕСТВОЗНАНИЕ\КОНСПЕКТЫ УРОКОВ\2. Собираясь в школу\собрать портфель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071942"/>
            <a:ext cx="3881438" cy="258600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Когда собираться в школу?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	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Задание: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откройте стр. 15 в учебнике и прочитайте рассказ о том, как Соня собиралась в школу.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Подумайте и скажите: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Соня делала неправильно?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Подумайте и напишите в тетради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 полезных советов для себя, как нужно собираться в школу.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Поговорим о внешнем виде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158" y="1500174"/>
            <a:ext cx="8543956" cy="1428760"/>
          </a:xfr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Подростковый возраст – от 10-11 лет до 15-16 лет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Появление повышенного внимания к своему внешнему виду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Подростки: поговорим откровенно | Социальная защита города Липец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571876"/>
            <a:ext cx="3124200" cy="21907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TextBox 6"/>
          <p:cNvSpPr txBox="1"/>
          <p:nvPr/>
        </p:nvSpPr>
        <p:spPr>
          <a:xfrm>
            <a:off x="0" y="4643446"/>
            <a:ext cx="2285984" cy="206210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Хочу выглядеть не хуже других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86546" y="4786322"/>
            <a:ext cx="2357454" cy="15696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Хочу быть не таким как все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углом 8"/>
          <p:cNvSpPr/>
          <p:nvPr/>
        </p:nvSpPr>
        <p:spPr>
          <a:xfrm rot="5400000">
            <a:off x="6929454" y="3000372"/>
            <a:ext cx="857256" cy="2428892"/>
          </a:xfrm>
          <a:prstGeom prst="bentArrow">
            <a:avLst>
              <a:gd name="adj1" fmla="val 25000"/>
              <a:gd name="adj2" fmla="val 26701"/>
              <a:gd name="adj3" fmla="val 25000"/>
              <a:gd name="adj4" fmla="val 43750"/>
            </a:avLst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 rot="5400000">
            <a:off x="1000100" y="2928934"/>
            <a:ext cx="857256" cy="2428892"/>
          </a:xfrm>
          <a:prstGeom prst="bentArrow">
            <a:avLst>
              <a:gd name="adj1" fmla="val 25000"/>
              <a:gd name="adj2" fmla="val 26701"/>
              <a:gd name="adj3" fmla="val 25000"/>
              <a:gd name="adj4" fmla="val 43750"/>
            </a:avLst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10800000" lon="0" rev="10800000"/>
            </a:camera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J:\Работа\УЧЕБНЫЙ ГОД 2021-2022\5 КЛАСС\ОБЩЕСТВОЗНАНИЕ\КОНСПЕКТЫ УРОКОВ\2. Собираясь в школу\подростковая мод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3030780" cy="3786214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290" name="Picture 2" descr="J:\Работа\УЧЕБНЫЙ ГОД 2021-2022\5 КЛАСС\ОБЩЕСТВОЗНАНИЕ\КОНСПЕКТЫ УРОКОВ\2. Собираясь в школу\браслет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142852"/>
            <a:ext cx="2214578" cy="221457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291" name="Picture 3" descr="J:\Работа\УЧЕБНЫЙ ГОД 2021-2022\5 КЛАСС\ОБЩЕСТВОЗНАНИЕ\КОНСПЕКТЫ УРОКОВ\2. Собираясь в школу\браслеты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1571612"/>
            <a:ext cx="2212847" cy="221457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292" name="Picture 4" descr="J:\Работа\УЧЕБНЫЙ ГОД 2021-2022\5 КЛАСС\ОБЩЕСТВОЗНАНИЕ\КОНСПЕКТЫ УРОКОВ\2. Собираясь в школу\значки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3643314"/>
            <a:ext cx="2214578" cy="221457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Picture 6" descr="Ключевой элемент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4143380"/>
            <a:ext cx="3374499" cy="2530874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Ваша одежда должна соответствовать ситуации!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5" name="Picture 1" descr="J:\Работа\УЧЕБНЫЙ ГОД 2021-2022\5 КЛАСС\ОБЩЕСТВОЗНАНИЕ\КОНСПЕКТЫ УРОКОВ\2. Собираясь в школу\деловая одежд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2544010" cy="30146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266" name="Picture 2" descr="J:\Работа\УЧЕБНЫЙ ГОД 2021-2022\5 КЛАСС\ОБЩЕСТВОЗНАНИЕ\КОНСПЕКТЫ УРОКОВ\2. Собираясь в школу\домашняя одежд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4190996"/>
            <a:ext cx="2788231" cy="26670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267" name="Picture 3" descr="J:\Работа\УЧЕБНЫЙ ГОД 2021-2022\5 КЛАСС\ОБЩЕСТВОЗНАНИЕ\КОНСПЕКТЫ УРОКОВ\2. Собираясь в школу\праздничная одежд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1571612"/>
            <a:ext cx="2210277" cy="32146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270" name="Picture 6" descr="J:\Работа\УЧЕБНЫЙ ГОД 2021-2022\5 КЛАСС\ОБЩЕСТВОЗНАНИЕ\КОНСПЕКТЫ УРОКОВ\2. Собираясь в школу\Спортивная одежда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3682977"/>
            <a:ext cx="2071702" cy="31750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271" name="Picture 7" descr="J:\Работа\УЧЕБНЫЙ ГОД 2021-2022\5 КЛАСС\ОБЩЕСТВОЗНАНИЕ\КОНСПЕКТЫ УРОКОВ\2. Собираясь в школу\рабочая одежд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26544" y="1571612"/>
            <a:ext cx="1817456" cy="292895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4357718" cy="5114948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Мода – временная популярность чего-то нового. 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ПОДУМАЙТЕ: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 связана реклама, мода и желания людей?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Какое влияние реклама оказывает на вас?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Приведите примеры, когда вы под действием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рекламы купили вещь, которая была вам не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очень нужна?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41" name="Picture 1" descr="J:\Работа\УЧЕБНЫЙ ГОД 2021-2022\5 КЛАСС\ОБЩЕСТВОЗНАНИЕ\КОНСПЕКТЫ УРОКОВ\2. Собираясь в школу\антистресс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000240"/>
            <a:ext cx="4233869" cy="438975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330</Words>
  <Application>Microsoft Office PowerPoint</Application>
  <PresentationFormat>Экран (4:3)</PresentationFormat>
  <Paragraphs>63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Обществознание 5 класс</vt:lpstr>
      <vt:lpstr>Урок 2 Собираясь в школу</vt:lpstr>
      <vt:lpstr>Вспомним:</vt:lpstr>
      <vt:lpstr>Скажите, пожалуйста:</vt:lpstr>
      <vt:lpstr>Когда собираться в школу?</vt:lpstr>
      <vt:lpstr>Поговорим о внешнем виде</vt:lpstr>
      <vt:lpstr>Слайд 7</vt:lpstr>
      <vt:lpstr>Ваша одежда должна соответствовать ситуации!</vt:lpstr>
      <vt:lpstr>Мода</vt:lpstr>
      <vt:lpstr>Школьная форма</vt:lpstr>
      <vt:lpstr>Слайд 11</vt:lpstr>
      <vt:lpstr>Школьная форма</vt:lpstr>
      <vt:lpstr>Англия</vt:lpstr>
      <vt:lpstr>Австралия</vt:lpstr>
      <vt:lpstr>Вьетнам</vt:lpstr>
      <vt:lpstr>Индия</vt:lpstr>
      <vt:lpstr>Индонезия</vt:lpstr>
      <vt:lpstr>Куба</vt:lpstr>
      <vt:lpstr>Мексика</vt:lpstr>
      <vt:lpstr>Нигерия</vt:lpstr>
      <vt:lpstr>Сомали</vt:lpstr>
      <vt:lpstr>Южная Африка</vt:lpstr>
      <vt:lpstr>Южная Корея</vt:lpstr>
      <vt:lpstr>Япония</vt:lpstr>
      <vt:lpstr>Слайд 25</vt:lpstr>
      <vt:lpstr>Как следить за своей одеждой</vt:lpstr>
      <vt:lpstr>Как следить за своей обувью</vt:lpstr>
      <vt:lpstr>Подведем итог: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Обществознание 5 класс</dc:title>
  <dc:creator>Пользователь</dc:creator>
  <cp:lastModifiedBy>Пользователь</cp:lastModifiedBy>
  <cp:revision>16</cp:revision>
  <dcterms:created xsi:type="dcterms:W3CDTF">2021-09-16T11:55:04Z</dcterms:created>
  <dcterms:modified xsi:type="dcterms:W3CDTF">2022-09-22T16:01:34Z</dcterms:modified>
</cp:coreProperties>
</file>