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64" r:id="rId11"/>
    <p:sldId id="265" r:id="rId12"/>
    <p:sldId id="266" r:id="rId13"/>
    <p:sldId id="270" r:id="rId14"/>
    <p:sldId id="271" r:id="rId15"/>
    <p:sldId id="267" r:id="rId16"/>
    <p:sldId id="268" r:id="rId17"/>
    <p:sldId id="269" r:id="rId18"/>
    <p:sldId id="273" r:id="rId19"/>
    <p:sldId id="274" r:id="rId20"/>
    <p:sldId id="277" r:id="rId21"/>
    <p:sldId id="276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039C35-0D5F-4DF8-838B-DC398B1D45FA}" type="datetimeFigureOut">
              <a:rPr lang="ru-RU" smtClean="0"/>
              <a:pPr/>
              <a:t>09.09.2022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355EE-FA99-42E2-8519-FEF258B44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355EE-FA99-42E2-8519-FEF258B44E1D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3000"/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История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6 класс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6072206"/>
            <a:ext cx="6400800" cy="495288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Коровникова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Екатерина Андреевна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Жестокость Карла Великого: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71990" cy="5257800"/>
          </a:xfr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отношению к племенам саксов: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принуждал население принимать христианство;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ввел жестокие законы;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малейшее неподчинение королю, отказ от крещения или отречение от христианской веры грозила смертная казнь;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ответ на очередное восстание саксов Карл Великий приказал казнить 4500 пленных.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  <p:pic>
        <p:nvPicPr>
          <p:cNvPr id="1026" name="Picture 2" descr="J:\Работа\УЧЕБНЫЙ ГОД 2021-2022\6 КЛАСС\ИСТОРИЯ\КОНСПЕКТЫ УРОКОВ\СРЕДНИЕ ВЕКА\4. Возникновение и распад империи Карла Великого\саксы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23302" y="1600200"/>
            <a:ext cx="3288395" cy="45259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74" y="2214554"/>
            <a:ext cx="3429024" cy="2000264"/>
          </a:xfr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Франкское государство в конце правления Карла Великого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6715140" y="2214554"/>
            <a:ext cx="2428860" cy="19288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среднее  течение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реки Эльбы, Богемские горы и Венский </a:t>
            </a:r>
            <a:r>
              <a:rPr kumimoji="0" lang="ru-RU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ле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0" y="3000372"/>
            <a:ext cx="1428728" cy="5963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Пиренеи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714612" y="6072206"/>
            <a:ext cx="3071834" cy="5963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Средняя Италия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143240" y="0"/>
            <a:ext cx="3143272" cy="6429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Ютландия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286248" y="4286256"/>
            <a:ext cx="357190" cy="1714512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верх 9"/>
          <p:cNvSpPr/>
          <p:nvPr/>
        </p:nvSpPr>
        <p:spPr>
          <a:xfrm>
            <a:off x="4429124" y="714356"/>
            <a:ext cx="357190" cy="1428760"/>
          </a:xfrm>
          <a:prstGeom prst="up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лево 10"/>
          <p:cNvSpPr/>
          <p:nvPr/>
        </p:nvSpPr>
        <p:spPr>
          <a:xfrm>
            <a:off x="1571604" y="3071810"/>
            <a:ext cx="1000132" cy="357190"/>
          </a:xfrm>
          <a:prstGeom prst="lef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6143636" y="3143248"/>
            <a:ext cx="500066" cy="285752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714876" y="5500702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юг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86050" y="714356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север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643314"/>
            <a:ext cx="1500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запад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86644" y="4143380"/>
            <a:ext cx="1857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восток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4800600"/>
            <a:ext cx="8429684" cy="566738"/>
          </a:xfr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КОРОНАЦИЯ КАРЛА ВЕЛИКОГО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28596" y="5367338"/>
            <a:ext cx="8429684" cy="1347810"/>
          </a:xfr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2500" lnSpcReduction="1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800г.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Карл Великий был провозглашён императором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Папа римский в храме возложил на его голову императорскую корону.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J:\Работа\УЧЕБНЫЙ ГОД 2021-2022\6 КЛАСС\ИСТОРИЯ\КОНСПЕКТЫ УРОКОВ\СРЕДНИЕ ВЕКА\4. Возникновение и распад империи Карла Великого\Коронация 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3971" b="13971"/>
          <a:stretch>
            <a:fillRect/>
          </a:stretch>
        </p:blipFill>
        <p:spPr bwMode="auto">
          <a:xfrm>
            <a:off x="428625" y="285750"/>
            <a:ext cx="8429625" cy="44418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4800600"/>
            <a:ext cx="8429684" cy="566738"/>
          </a:xfr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КОРОНАЦИЯ КАРЛА ВЕЛИКОГО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28596" y="5367338"/>
            <a:ext cx="8429684" cy="1347810"/>
          </a:xfr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Новый титул Карла делал его равным императору Восточной Римской империи. </a:t>
            </a:r>
          </a:p>
        </p:txBody>
      </p:sp>
      <p:pic>
        <p:nvPicPr>
          <p:cNvPr id="4099" name="Picture 3" descr="J:\Работа\УЧЕБНЫЙ ГОД 2021-2022\6 КЛАСС\ИСТОРИЯ\КОНСПЕКТЫ УРОКОВ\СРЕДНИЕ ВЕКА\4. Возникновение и распад империи Карла Великого\Коронация 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6105" b="16105"/>
          <a:stretch>
            <a:fillRect/>
          </a:stretch>
        </p:blipFill>
        <p:spPr bwMode="auto">
          <a:xfrm>
            <a:off x="571500" y="285750"/>
            <a:ext cx="8215313" cy="44418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4800600"/>
            <a:ext cx="8429684" cy="566738"/>
          </a:xfr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КОРОНАЦИЯ КАРЛА ВЕЛИКОГО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28596" y="5367338"/>
            <a:ext cx="8429684" cy="1347810"/>
          </a:xfr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Карл Великий хотел, чтобы его государство стало преемником Западной Римской империи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J:\Работа\УЧЕБНЫЙ ГОД 2021-2022\6 КЛАСС\ИСТОРИЯ\КОНСПЕКТЫ УРОКОВ\СРЕДНИЕ ВЕКА\4. Возникновение и распад империи Карла Великого\Коронация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2937" b="12937"/>
          <a:stretch>
            <a:fillRect/>
          </a:stretch>
        </p:blipFill>
        <p:spPr bwMode="auto">
          <a:xfrm>
            <a:off x="428625" y="142875"/>
            <a:ext cx="8358188" cy="4584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714612" y="214290"/>
            <a:ext cx="3786214" cy="7143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0">
            <a:solidFill>
              <a:schemeClr val="accent4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5720" y="1643050"/>
            <a:ext cx="2357454" cy="142876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0">
            <a:solidFill>
              <a:schemeClr val="accent2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71670" y="3857628"/>
            <a:ext cx="4714908" cy="71435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31750">
            <a:solidFill>
              <a:schemeClr val="accent1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71868" y="5000636"/>
            <a:ext cx="1785950" cy="71435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1750">
            <a:solidFill>
              <a:schemeClr val="accent6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000760" y="5929330"/>
            <a:ext cx="2928958" cy="7143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0">
            <a:solidFill>
              <a:schemeClr val="accent3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85786" y="5857892"/>
            <a:ext cx="2214578" cy="7143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0">
            <a:solidFill>
              <a:schemeClr val="accent3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28992" y="1643050"/>
            <a:ext cx="2214578" cy="142876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0">
            <a:solidFill>
              <a:schemeClr val="accent2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643702" y="1643050"/>
            <a:ext cx="2143140" cy="142876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0">
            <a:solidFill>
              <a:schemeClr val="accent2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714612" y="285728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ИМПЕРАТОР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29322" y="6072206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РЕМЕСЛЕННИКИ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71868" y="1714488"/>
            <a:ext cx="2000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КОРОЛЕВС-КИЙ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ДВОР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43702" y="1785926"/>
            <a:ext cx="2000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СОВЕТ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ВЫСШЕЙ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ЗНАТИ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71670" y="3929066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ГОСУДАРЕВЫ ПОСЛАНЦЫ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71868" y="5072074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ГРАФЫ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7224" y="6000768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КРЕСТЬЯНЕ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0996" y="1938326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ВОЙСКО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Прямая соединительная линия 29"/>
          <p:cNvCxnSpPr>
            <a:stCxn id="11" idx="2"/>
          </p:cNvCxnSpPr>
          <p:nvPr/>
        </p:nvCxnSpPr>
        <p:spPr>
          <a:xfrm rot="5400000">
            <a:off x="4214798" y="4786310"/>
            <a:ext cx="428652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0800000" flipV="1">
            <a:off x="2857488" y="5643578"/>
            <a:ext cx="714380" cy="21431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357818" y="5643578"/>
            <a:ext cx="642942" cy="28575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11" idx="0"/>
          </p:cNvCxnSpPr>
          <p:nvPr/>
        </p:nvCxnSpPr>
        <p:spPr>
          <a:xfrm rot="5400000" flipH="1" flipV="1">
            <a:off x="4036215" y="3464719"/>
            <a:ext cx="785818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15" idx="0"/>
            <a:endCxn id="17" idx="2"/>
          </p:cNvCxnSpPr>
          <p:nvPr/>
        </p:nvCxnSpPr>
        <p:spPr>
          <a:xfrm rot="5400000" flipH="1" flipV="1">
            <a:off x="4180786" y="1287555"/>
            <a:ext cx="710991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1357290" y="1214422"/>
            <a:ext cx="642942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1143770" y="1428736"/>
            <a:ext cx="427834" cy="79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>
            <a:off x="7573190" y="1428736"/>
            <a:ext cx="427834" cy="79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Военная реформа Карла Великого: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715436" cy="5114948"/>
          </a:xfr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Служить в армии обязаны были лишь относительно зажиточные свободные землевладельцы</a:t>
            </a:r>
          </a:p>
          <a:p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Крестьяне же, объединив усилия, выставляли одного вооруженного воина от каждой деревни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49580">
              <a:spcAft>
                <a:spcPts val="0"/>
              </a:spcAft>
              <a:buNone/>
            </a:pPr>
            <a:endParaRPr lang="ru-RU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49580">
              <a:spcAft>
                <a:spcPts val="0"/>
              </a:spcAft>
              <a:buNone/>
            </a:pPr>
            <a:r>
              <a:rPr lang="ru-RU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крестьянство постепенно отстраняется от несения военной службы, это становится прерогативой высшего класса</a:t>
            </a: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143372" y="3857628"/>
            <a:ext cx="1000132" cy="1571636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Военная реформа Карла Великого: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186766" cy="1828800"/>
          </a:xfr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Главную часть войска составляла конница. Отличившихся в боях воинов посвящали в рыцари ( от герм. «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риттер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- всадник, конный воин»</a:t>
            </a:r>
          </a:p>
          <a:p>
            <a:endParaRPr lang="ru-RU" dirty="0"/>
          </a:p>
        </p:txBody>
      </p:sp>
      <p:pic>
        <p:nvPicPr>
          <p:cNvPr id="6147" name="Picture 3" descr="J:\Работа\УЧЕБНЫЙ ГОД 2021-2022\6 КЛАСС\ИСТОРИЯ\КОНСПЕКТЫ УРОКОВ\СРЕДНИЕ ВЕКА\4. Возникновение и распад империи Карла Великого\конниц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429000"/>
            <a:ext cx="5876865" cy="32861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картой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  <a:blipFill>
            <a:blip r:embed="rId2"/>
            <a:tile tx="0" ty="0" sx="100000" sy="100000" flip="none" algn="tl"/>
          </a:blip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Учебник, стр. 18</a:t>
            </a:r>
          </a:p>
          <a:p>
            <a:r>
              <a:rPr lang="ru-RU" dirty="0" smtClean="0"/>
              <a:t>изучить карту «Образование Франкского королевства. Завоевания Карла Великого» и выполнить следующие задания:</a:t>
            </a:r>
          </a:p>
          <a:p>
            <a:pPr>
              <a:buNone/>
            </a:pPr>
            <a:r>
              <a:rPr lang="ru-RU" dirty="0" smtClean="0"/>
              <a:t>– Покажите на карте направления основных походов Карла Великого в 768–814 гг.</a:t>
            </a:r>
          </a:p>
          <a:p>
            <a:pPr>
              <a:buNone/>
            </a:pPr>
            <a:r>
              <a:rPr lang="ru-RU" dirty="0" smtClean="0"/>
              <a:t>– Каким цветом на карте обозначены завоевания франков при Карле Великом? Покажите эти территории.</a:t>
            </a:r>
          </a:p>
          <a:p>
            <a:pPr>
              <a:buNone/>
            </a:pPr>
            <a:r>
              <a:rPr lang="ru-RU" b="1" dirty="0" smtClean="0"/>
              <a:t>– Насколько выросла территория Франкского государства за время правления Карла Великого?</a:t>
            </a:r>
            <a:r>
              <a:rPr lang="ru-RU" dirty="0" smtClean="0"/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учебником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5114948"/>
          </a:xfrm>
          <a:blipFill>
            <a:blip r:embed="rId2"/>
            <a:tile tx="0" ty="0" sx="100000" sy="100000" flip="none" algn="tl"/>
          </a:blip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Прочитать о Каролингском возрождении (п. 4, стр. 30-31), после чего ответить на следующие вопросы: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– Что такое Каролингское возрождение?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– Каким образом Карл Великий пытался возродить культуру?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 4.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Возникновение и распад империи Карла Великого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Распад империи Карла Великого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43444"/>
          </a:xfrm>
          <a:solidFill>
            <a:schemeClr val="accent4">
              <a:lumMod val="40000"/>
              <a:lumOff val="6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Причины распада: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Империя была весьма непрочным политическим образованием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Объединенные племена подчинялись лишь силе оружия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внутри страны не существовало никаких экономических, культурных, этнических связей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accent4">
              <a:lumMod val="40000"/>
              <a:lumOff val="6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/>
                <a:ea typeface="Calibri"/>
              </a:rPr>
              <a:t>Карл Великий перед смертью разделил свою империю между сыновьями.</a:t>
            </a:r>
          </a:p>
          <a:p>
            <a:pPr>
              <a:buNone/>
            </a:pPr>
            <a:endParaRPr lang="ru-RU" b="1" dirty="0" smtClean="0">
              <a:latin typeface="Times New Roman"/>
              <a:ea typeface="Calibri"/>
            </a:endParaRPr>
          </a:p>
          <a:p>
            <a:pPr>
              <a:buNone/>
            </a:pPr>
            <a:r>
              <a:rPr lang="ru-RU" b="1" dirty="0" smtClean="0">
                <a:latin typeface="Times New Roman"/>
                <a:ea typeface="Calibri"/>
              </a:rPr>
              <a:t> </a:t>
            </a:r>
          </a:p>
          <a:p>
            <a:pPr>
              <a:buNone/>
            </a:pPr>
            <a:r>
              <a:rPr lang="ru-RU" b="1" dirty="0" smtClean="0">
                <a:latin typeface="Times New Roman"/>
                <a:ea typeface="Calibri"/>
              </a:rPr>
              <a:t>Между наследниками не существовало согласия </a:t>
            </a:r>
          </a:p>
          <a:p>
            <a:pPr>
              <a:buNone/>
            </a:pPr>
            <a:endParaRPr lang="ru-RU" b="1" dirty="0" smtClean="0">
              <a:latin typeface="Times New Roman"/>
              <a:ea typeface="Calibri"/>
            </a:endParaRPr>
          </a:p>
          <a:p>
            <a:pPr>
              <a:buNone/>
            </a:pPr>
            <a:endParaRPr lang="ru-RU" b="1" dirty="0" smtClean="0">
              <a:latin typeface="Times New Roman"/>
              <a:ea typeface="Calibri"/>
            </a:endParaRPr>
          </a:p>
          <a:p>
            <a:pPr>
              <a:buNone/>
            </a:pPr>
            <a:r>
              <a:rPr lang="ru-RU" b="1" dirty="0" smtClean="0">
                <a:latin typeface="Times New Roman"/>
                <a:ea typeface="Calibri"/>
              </a:rPr>
              <a:t>В стране царили междоусобицы</a:t>
            </a:r>
          </a:p>
          <a:p>
            <a:pPr>
              <a:buNone/>
            </a:pPr>
            <a:endParaRPr lang="ru-RU" b="1" dirty="0" smtClean="0">
              <a:latin typeface="Times New Roman"/>
              <a:ea typeface="Calibri"/>
            </a:endParaRPr>
          </a:p>
          <a:p>
            <a:pPr>
              <a:buNone/>
            </a:pPr>
            <a:endParaRPr lang="ru-RU" b="1" dirty="0" smtClean="0">
              <a:latin typeface="Times New Roman"/>
              <a:ea typeface="Calibri"/>
            </a:endParaRPr>
          </a:p>
          <a:p>
            <a:pPr>
              <a:buNone/>
            </a:pPr>
            <a:r>
              <a:rPr lang="ru-RU" b="1" u="sng" dirty="0" smtClean="0">
                <a:latin typeface="Times New Roman"/>
                <a:ea typeface="Calibri"/>
              </a:rPr>
              <a:t>843г. – </a:t>
            </a:r>
            <a:r>
              <a:rPr lang="ru-RU" b="1" u="sng" dirty="0" err="1" smtClean="0">
                <a:latin typeface="Times New Roman"/>
                <a:ea typeface="Calibri"/>
              </a:rPr>
              <a:t>Верденский</a:t>
            </a:r>
            <a:r>
              <a:rPr lang="ru-RU" b="1" u="sng" dirty="0" smtClean="0">
                <a:latin typeface="Times New Roman"/>
                <a:ea typeface="Calibri"/>
              </a:rPr>
              <a:t> договор между внуками Карла Великого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6500826" y="2357430"/>
            <a:ext cx="357190" cy="642942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500826" y="3571876"/>
            <a:ext cx="357190" cy="642942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500826" y="4500570"/>
            <a:ext cx="357190" cy="642942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J:\Работа\УЧЕБНЫЙ ГОД 2021-2022\6 КЛАСС\ИСТОРИЯ\КОНСПЕКТЫ УРОКОВ\СРЕДНИЕ ВЕКА\4. Возникновение и распад империи Карла Великого\разделение земель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0"/>
            <a:ext cx="8001000" cy="6858000"/>
          </a:xfrm>
          <a:prstGeom prst="rect">
            <a:avLst/>
          </a:prstGeom>
          <a:noFill/>
        </p:spPr>
      </p:pic>
      <p:pic>
        <p:nvPicPr>
          <p:cNvPr id="7171" name="Picture 3" descr="J:\Работа\УЧЕБНЫЙ ГОД 2021-2022\6 КЛАСС\ИСТОРИЯ\КОНСПЕКТЫ УРОКОВ\СРЕДНИЕ ВЕКА\4. Возникновение и распад империи Карла Великого\Карл Лысый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82223"/>
            <a:ext cx="2071670" cy="257577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172" name="Picture 4" descr="J:\Работа\УЧЕБНЫЙ ГОД 2021-2022\6 КЛАСС\ИСТОРИЯ\КОНСПЕКТЫ УРОКОВ\СРЕДНИЕ ВЕКА\4. Возникновение и распад империи Карла Великого\Лотарь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6992" y="4214818"/>
            <a:ext cx="2217008" cy="264318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173" name="Picture 5" descr="J:\Работа\УЧЕБНЫЙ ГОД 2021-2022\6 КЛАСС\ИСТОРИЯ\КОНСПЕКТЫ УРОКОВ\СРЕДНИЕ ВЕКА\4. Возникновение и распад империи Карла Великого\людовик II немецкий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15207" y="0"/>
            <a:ext cx="1928794" cy="328239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Стрелка влево 8"/>
          <p:cNvSpPr/>
          <p:nvPr/>
        </p:nvSpPr>
        <p:spPr>
          <a:xfrm rot="18663713">
            <a:off x="5786446" y="1285860"/>
            <a:ext cx="1357322" cy="428628"/>
          </a:xfrm>
          <a:prstGeom prst="lef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/>
          <p:cNvSpPr/>
          <p:nvPr/>
        </p:nvSpPr>
        <p:spPr>
          <a:xfrm rot="2227376">
            <a:off x="5500694" y="4786322"/>
            <a:ext cx="1357322" cy="428628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лево 10"/>
          <p:cNvSpPr/>
          <p:nvPr/>
        </p:nvSpPr>
        <p:spPr>
          <a:xfrm rot="7257192">
            <a:off x="2071670" y="4714884"/>
            <a:ext cx="1357322" cy="428628"/>
          </a:xfrm>
          <a:prstGeom prst="lef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0" y="3929066"/>
            <a:ext cx="2143108" cy="40011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Карл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Лысый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15272" y="3786190"/>
            <a:ext cx="1428728" cy="40011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Лотарь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29124" y="0"/>
            <a:ext cx="2786082" cy="40011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Людовик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Немецкий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14348" y="1142984"/>
            <a:ext cx="8229600" cy="1143008"/>
          </a:xfr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55000" lnSpcReduction="20000"/>
          </a:bodyPr>
          <a:lstStyle/>
          <a:p>
            <a:r>
              <a:rPr lang="ru-RU" sz="5700" b="1" dirty="0" smtClean="0">
                <a:latin typeface="Times New Roman" pitchFamily="18" charset="0"/>
                <a:cs typeface="Times New Roman" pitchFamily="18" charset="0"/>
              </a:rPr>
              <a:t>На какие государства распалась империя Карла Великого? Почему это произошло?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Содержимое 5"/>
          <p:cNvSpPr txBox="1">
            <a:spLocks/>
          </p:cNvSpPr>
          <p:nvPr/>
        </p:nvSpPr>
        <p:spPr>
          <a:xfrm>
            <a:off x="714348" y="3357562"/>
            <a:ext cx="8229600" cy="27860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Выскажите свое мнение: заслуженно ли франкский король Карл получил прозвище Великий? Аргументируйте свой ответ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 w="25400"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2500" lnSpcReduction="10000"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Параграф №3</a:t>
            </a: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Контурные 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карты «Франкское государство в 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V-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начале</a:t>
            </a:r>
            <a:r>
              <a:rPr lang="en-US" sz="6600" smtClean="0">
                <a:latin typeface="Times New Roman" pitchFamily="18" charset="0"/>
                <a:cs typeface="Times New Roman" pitchFamily="18" charset="0"/>
              </a:rPr>
              <a:t> IX </a:t>
            </a:r>
            <a:r>
              <a:rPr lang="ru-RU" sz="6600" smtClean="0">
                <a:latin typeface="Times New Roman" pitchFamily="18" charset="0"/>
                <a:cs typeface="Times New Roman" pitchFamily="18" charset="0"/>
              </a:rPr>
              <a:t>вв.» 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Повторение: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40000"/>
              <a:lumOff val="6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Кто был руководителем христианской церкви в Западной Европе? (Папа римский)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Кто относился к духовенству? Что такое черное и белое духовенство?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Кто мог стать монахом?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В чем заключалось искусство рукописной книги?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5.Назовите «семь свободных искусств», изучение которых шло в соборных школах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Карл Великий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solidFill>
            <a:schemeClr val="accent4">
              <a:lumMod val="40000"/>
              <a:lumOff val="6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Сын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Пипина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Короткого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Правил Франкским королевством  с 768 по 814 гг.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J:\Работа\УЧЕБНЫЙ ГОД 2021-2022\6 КЛАСС\ИСТОРИЯ\КОНСПЕКТЫ УРОКОВ\СРЕДНИЕ ВЕКА\4. Возникновение и распад империи Карла Великого\Карл Великий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39919" y="1600200"/>
            <a:ext cx="3473161" cy="45259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Карл Великий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solidFill>
            <a:schemeClr val="accent4">
              <a:lumMod val="40000"/>
              <a:lumOff val="6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Крепкое телосложение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Высокий рост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Коротко стриг волосы, брил бороду и носил длинные усы</a:t>
            </a:r>
          </a:p>
          <a:p>
            <a:pPr>
              <a:buFont typeface="Wingdings" pitchFamily="2" charset="2"/>
              <a:buChar char="ü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J:\Работа\УЧЕБНЫЙ ГОД 2021-2022\6 КЛАСС\ИСТОРИЯ\КОНСПЕКТЫ УРОКОВ\СРЕДНИЕ ВЕКА\4. Возникновение и распад империи Карла Великого\Карл великий 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732820"/>
            <a:ext cx="4038600" cy="426072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Карл Великий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solidFill>
            <a:schemeClr val="accent4">
              <a:lumMod val="40000"/>
              <a:lumOff val="6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Любил заниматься наукой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Владел в совершенстве не только родным, но и латинским языком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Понимал греческий язык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J:\Работа\УЧЕБНЫЙ ГОД 2021-2022\6 КЛАСС\ИСТОРИЯ\КОНСПЕКТЫ УРОКОВ\СРЕДНИЕ ВЕКА\4. Возникновение и распад империи Карла Великого\Карл Великий 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38457"/>
            <a:ext cx="4038600" cy="324944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 w="635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учебником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  <a:ln w="635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Стр. 27-28, пункт 2 – прочитать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Ответь на вопросы: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Какие цели ставил перед собой Карл Великий?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Какими личными качествами он обладал?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Каких результатов он добился?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  <a:blipFill>
            <a:blip r:embed="rId2"/>
            <a:tile tx="0" ty="0" sx="100000" sy="100000" flip="none" algn="tl"/>
          </a:blip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Основные цели походов Карла Великого: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Захват новых земель и зависимых крестьян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Распространение христианства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Расширение границ государства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Основные причины успехов походов Карла Великого: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Имел одну из лучших армий своего времени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Поддержка церкви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Жестокость и ярость к противникам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4">
              <a:lumMod val="40000"/>
              <a:lumOff val="6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Государство франков при Карле Великом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J:\Работа\УЧЕБНЫЙ ГОД 2021-2022\6 КЛАСС\ИСТОРИЯ\КОНСПЕКТЫ УРОКОВ\СРЕДНИЕ ВЕКА\4. Возникновение и распад империи Карла Великого\франкское государство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14422"/>
            <a:ext cx="7072362" cy="539267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214282" y="5172076"/>
            <a:ext cx="8786874" cy="16859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Переживает наивысший расцвет: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		Значительное увеличение территории за счет захваченных земель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524</Words>
  <PresentationFormat>Экран (4:3)</PresentationFormat>
  <Paragraphs>114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История 6 класс</vt:lpstr>
      <vt:lpstr>Урок 4. Возникновение и распад империи Карла Великого  </vt:lpstr>
      <vt:lpstr>Повторение:</vt:lpstr>
      <vt:lpstr>Карл Великий</vt:lpstr>
      <vt:lpstr>Карл Великий</vt:lpstr>
      <vt:lpstr>Карл Великий</vt:lpstr>
      <vt:lpstr>Работа с учебником</vt:lpstr>
      <vt:lpstr>Слайд 8</vt:lpstr>
      <vt:lpstr>Государство франков при Карле Великом</vt:lpstr>
      <vt:lpstr>Жестокость Карла Великого:</vt:lpstr>
      <vt:lpstr>Слайд 11</vt:lpstr>
      <vt:lpstr>КОРОНАЦИЯ КАРЛА ВЕЛИКОГО</vt:lpstr>
      <vt:lpstr>КОРОНАЦИЯ КАРЛА ВЕЛИКОГО</vt:lpstr>
      <vt:lpstr>КОРОНАЦИЯ КАРЛА ВЕЛИКОГО</vt:lpstr>
      <vt:lpstr>Слайд 15</vt:lpstr>
      <vt:lpstr>Военная реформа Карла Великого:</vt:lpstr>
      <vt:lpstr>Военная реформа Карла Великого:</vt:lpstr>
      <vt:lpstr>Работа с картой</vt:lpstr>
      <vt:lpstr>Работа с учебником</vt:lpstr>
      <vt:lpstr>Распад империи Карла Великого</vt:lpstr>
      <vt:lpstr>Слайд 21</vt:lpstr>
      <vt:lpstr>Слайд 22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6 класс</dc:title>
  <dc:creator>Пользователь</dc:creator>
  <cp:lastModifiedBy>Пользователь</cp:lastModifiedBy>
  <cp:revision>14</cp:revision>
  <dcterms:created xsi:type="dcterms:W3CDTF">2021-09-14T16:23:35Z</dcterms:created>
  <dcterms:modified xsi:type="dcterms:W3CDTF">2022-09-09T17:54:53Z</dcterms:modified>
</cp:coreProperties>
</file>