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2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4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6072206"/>
            <a:ext cx="5343540" cy="423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Работа\УЧЕБНЫЙ ГОД 2021-2022\5 КЛАСС\ОБЩЕСТВОЗНАНИЕ\КОНСПЕКТЫ УРОКОВ\4. по дороге  в школу\правила поведения на дорог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91" y="285728"/>
            <a:ext cx="9134109" cy="62933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:\Работа\УЧЕБНЫЙ ГОД 2021-2022\5 КЛАСС\ОБЩЕСТВОЗНАНИЕ\КОНСПЕКТЫ УРОКОВ\4. по дороге  в школу\правила поведения в транспорт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3"/>
            <a:ext cx="9144000" cy="68636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:\Работа\УЧЕБНЫЙ ГОД 2021-2022\5 КЛАСС\ОБЩЕСТВОЗНАНИЕ\КОНСПЕКТЫ УРОКОВ\4. по дороге  в школу\культура поведения в транспорт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553"/>
            <a:ext cx="9144000" cy="692351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Правила поведения на улице: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следует ходить шеренгой, перегораживая всем дорогу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стоит громко разговаривать, смеяться, свистеть, петь, ссориться</a:t>
            </a:r>
          </a:p>
          <a:p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4143380"/>
            <a:ext cx="4067301" cy="27146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Объект 6"/>
          <p:cNvPicPr>
            <a:picLocks noChangeAspect="1"/>
          </p:cNvPicPr>
          <p:nvPr/>
        </p:nvPicPr>
        <p:blipFill>
          <a:blip r:embed="rId3"/>
          <a:srcRect b="20204"/>
          <a:stretch>
            <a:fillRect/>
          </a:stretch>
        </p:blipFill>
        <p:spPr>
          <a:xfrm>
            <a:off x="4572000" y="4379913"/>
            <a:ext cx="4572000" cy="24780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7786710" cy="314324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едете в школу на общественном транспорте, значит, вы осваиваете новый вид отношений – покупаете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услугу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вы платите деньги и вас везут.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УСЛУГА – это деятельность, которая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удовлетворяет Ваши потребности.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J:\Работа\УЧЕБНЫЙ ГОД 2021-2022\5 КЛАСС\ОБЩЕСТВОЗНАНИЕ\КОНСПЕКТЫ УРОКОВ\4. по дороге  в школу\нал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3446"/>
            <a:ext cx="3000360" cy="2000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67" name="Picture 3" descr="J:\Работа\УЧЕБНЫЙ ГОД 2021-2022\5 КЛАСС\ОБЩЕСТВОЗНАНИЕ\КОНСПЕКТЫ УРОКОВ\4. по дороге  в школу\банковская кар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714752"/>
            <a:ext cx="2340973" cy="216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68" name="Picture 4" descr="J:\Работа\УЧЕБНЫЙ ГОД 2021-2022\5 КЛАСС\ОБЩЕСТВОЗНАНИЕ\КОНСПЕКТЫ УРОКОВ\4. по дороге  в школу\транспортная карт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3513" y="2571744"/>
            <a:ext cx="2630487" cy="18192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69" name="Picture 5" descr="J:\Работа\УЧЕБНЫЙ ГОД 2021-2022\5 КЛАСС\ОБЩЕСТВОЗНАНИЕ\КОНСПЕКТЫ УРОКОВ\4. по дороге  в школу\телеф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698000"/>
            <a:ext cx="3240000" cy="216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3143247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того чтобы независимо от доходов все люди имели доступ к самым необходимым благам,  государство предоставляет своим гражданам самые различные льготы.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Льгота – это скидка, предоставляемая разным категориям граждан.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предоставляется школьникам, студентам, пенсионерам и др.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5013176"/>
            <a:ext cx="4286250" cy="18448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71810"/>
            <a:ext cx="3727808" cy="17893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714752"/>
            <a:ext cx="3329947" cy="2497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86502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225368" cy="4525963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Прочитай в учебнике на стр. 23 рассказ про то, как Соня шла в школу и ответь на представленные после рассказа вопросы.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J:\Работа\УЧЕБНЫЙ ГОД 2021-2022\5 КЛАСС\ОБЩЕСТВОЗНАНИЕ\КОНСПЕКТЫ УРОКОВ\4. по дороге  в школу\девочка идет в школ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214554"/>
            <a:ext cx="1954213" cy="31210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Подведем итог: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Какие места называют общественными?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 нельзя вести себя на улице и в общественном транспорте?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 такое услуга и льгота?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Параграф №3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Страница 27 – подготовить письменно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 «Идеальное утро»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листе формата А4. Описание заданий и план отчета вы можете увидеть в учебник (стр. 27)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Повторим: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1) Когда лучше собираться в школу?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2) Как должен выглядеть пятиклассник?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3) В чем заключается уход за одеждой и обувью?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228601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4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По дороге в школу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142984"/>
            <a:ext cx="4214842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8229600" cy="382906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Подумайте и напишите о наиболее распространенных случаях 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неправильного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поведения школьников в общественных местах и в общественном транспорте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Работа\УЧЕБНЫЙ ГОД 2021-2022\5 КЛАСС\ОБЩЕСТВОЗНАНИЕ\КОНСПЕКТЫ УРОКОВ\1. вводный урок. Начинаем изучать обществознание\запись в тетрад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7025" y="0"/>
            <a:ext cx="2466975" cy="1847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J:\Работа\УЧЕБНЫЙ ГОД 2021-2022\6 КЛАСС\ИСТОРИЯ\КОНСПЕКТЫ УРОКОВ\СРЕДНИЕ ВЕКА\1. Вводный урок. что изучает история средних веков\знаки вопрос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43963" cy="184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7415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Общественные места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001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Это места, где бывают наибольшие скопления людей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J:\Работа\УЧЕБНЫЙ ГОД 2021-2022\5 КЛАСС\ОБЩЕСТВОЗНАНИЕ\КОНСПЕКТЫ УРОКОВ\4. по дороге  в школу\остан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214686"/>
            <a:ext cx="3929090" cy="32300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Общественный транспорт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J:\Работа\УЧЕБНЫЙ ГОД 2021-2022\5 КЛАСС\ОБЩЕСТВОЗНАНИЕ\КОНСПЕКТЫ УРОКОВ\4. по дороге  в школу\автобу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174478" cy="21145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5" name="Picture 3" descr="J:\Работа\УЧЕБНЫЙ ГОД 2021-2022\5 КЛАСС\ОБЩЕСТВОЗНАНИЕ\КОНСПЕКТЫ УРОКОВ\4. по дороге  в школу\маршрутк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428735"/>
            <a:ext cx="3175406" cy="2500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6" name="Picture 4" descr="J:\Работа\УЧЕБНЫЙ ГОД 2021-2022\5 КЛАСС\ОБЩЕСТВОЗНАНИЕ\КОНСПЕКТЫ УРОКОВ\4. по дороге  в школу\пермский трамва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143380"/>
            <a:ext cx="3824282" cy="21491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7" name="Picture 5" descr="J:\Работа\УЧЕБНЫЙ ГОД 2021-2022\5 КЛАСС\ОБЩЕСТВОЗНАНИЕ\КОНСПЕКТЫ УРОКОВ\4. по дороге  в школу\электрич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286256"/>
            <a:ext cx="3333752" cy="22138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500034" y="3000372"/>
            <a:ext cx="164307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Автобус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3429000"/>
            <a:ext cx="314327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Маршрутное такси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5786454"/>
            <a:ext cx="178595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Трамвай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6000768"/>
            <a:ext cx="214314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Электричка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поведения на дороге: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785926"/>
            <a:ext cx="4038600" cy="4525963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России – правостороннее движение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Будьте очень осторожны при переходе проезжей части!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J:\Работа\УЧЕБНЫЙ ГОД 2021-2022\5 КЛАСС\ОБЩЕСТВОЗНАНИЕ\КОНСПЕКТЫ УРОКОВ\4. по дороге  в школу\правоостороннее движени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71744"/>
            <a:ext cx="4116713" cy="2714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58" y="1600201"/>
            <a:ext cx="8329642" cy="18288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62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Переходите дорогу по специально оборудованным пешеходным переходам на разрешающий сигнал светофора!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 переходе проезжей части посмотрите сначала налево, затем направо. Убедитесь в том, что машины вас пропускают.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поведения на дороге: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J:\Работа\УЧЕБНЫЙ ГОД 2021-2022\5 КЛАСС\ОБЩЕСТВОЗНАНИЕ\КОНСПЕКТЫ УРОКОВ\4. по дороге  в школу\пешеходный переход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929066"/>
            <a:ext cx="4038600" cy="2716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3" name="Picture 3" descr="J:\Работа\УЧЕБНЫЙ ГОД 2021-2022\5 КЛАСС\ОБЩЕСТВОЗНАНИЕ\КОНСПЕКТЫ УРОКОВ\4. по дороге  в школу\зеленый светоф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2181225" cy="2857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4" name="Picture 4" descr="J:\Работа\УЧЕБНЫЙ ГОД 2021-2022\5 КЛАСС\ОБЩЕСТВОЗНАНИЕ\КОНСПЕКТЫ УРОКОВ\4. по дороге  в школу\пешеходный светофор зелены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4643446"/>
            <a:ext cx="1678614" cy="20288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8786874" cy="175736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Будьте очень осторожны при переходе проезжей части. Встречных прохожих аккуратно обходите с правой стороны.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Избегайте движения против общего потока людей. Сумки, портфели, пакеты несите так, чтобы не мешать прохожим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поведения на дороге: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J:\Работа\УЧЕБНЫЙ ГОД 2021-2022\5 КЛАСС\ОБЩЕСТВОЗНАНИЕ\КОНСПЕКТЫ УРОКОВ\4. по дороге  в школу\перех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36133"/>
            <a:ext cx="6643734" cy="33218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343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Обществознание 5 класс</vt:lpstr>
      <vt:lpstr>Повторим:</vt:lpstr>
      <vt:lpstr>Урок 4 По дороге в школу</vt:lpstr>
      <vt:lpstr>Задание:</vt:lpstr>
      <vt:lpstr>Общественные места</vt:lpstr>
      <vt:lpstr>Общественный транспорт</vt:lpstr>
      <vt:lpstr>Правила поведения на дороге:</vt:lpstr>
      <vt:lpstr>Правила поведения на дороге:</vt:lpstr>
      <vt:lpstr>Правила поведения на дороге:</vt:lpstr>
      <vt:lpstr>Презентация PowerPoint</vt:lpstr>
      <vt:lpstr>Презентация PowerPoint</vt:lpstr>
      <vt:lpstr>Презентация PowerPoint</vt:lpstr>
      <vt:lpstr>Правила поведения на улице:</vt:lpstr>
      <vt:lpstr>Презентация PowerPoint</vt:lpstr>
      <vt:lpstr>Презентация PowerPoint</vt:lpstr>
      <vt:lpstr>Задание:</vt:lpstr>
      <vt:lpstr>Подведем итог: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5 класс</dc:title>
  <dc:creator>Пользователь</dc:creator>
  <cp:lastModifiedBy>учитель</cp:lastModifiedBy>
  <cp:revision>12</cp:revision>
  <dcterms:created xsi:type="dcterms:W3CDTF">2021-09-30T07:03:09Z</dcterms:created>
  <dcterms:modified xsi:type="dcterms:W3CDTF">2022-08-29T05:34:00Z</dcterms:modified>
</cp:coreProperties>
</file>