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4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6 класс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6072206"/>
            <a:ext cx="6400800" cy="495288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Коровникова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Андреевна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Подумай!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4471990" cy="4525963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	Если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король при феодальной раздробленности считался лишь «первым среди равных», то почему вообще сохранялась королевская власть?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Красивые картинки Знак вопроса (50 фото) • Развлекательные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786058"/>
            <a:ext cx="3357554" cy="3362719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СЛАБОСТЬ КОРОЛЕВСКОЙ ВЛАСТИ ВО ФРАНЦИИ В IX–XI вв.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Карл Простоватый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J:\Работа\УЧЕБНЫЙ ГОД 2021-2022\6 КЛАСС\ИСТОРИЯ\КОНСПЕКТЫ УРОКОВ\СРЕДНИЕ ВЕКА\5. Феодальная раздробленность в Западной Европе в IX - XI веках\Карл Простоваты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906811" y="2174875"/>
            <a:ext cx="3140965" cy="3951288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Людовик Заика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J:\Работа\УЧЕБНЫЙ ГОД 2021-2022\6 КЛАСС\ИСТОРИЯ\КОНСПЕКТЫ УРОКОВ\СРЕДНИЕ ВЕКА\5. Феодальная раздробленность в Западной Европе в IX - XI веках\людовик заик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214554"/>
            <a:ext cx="3203234" cy="392909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СЛАБОСТЬ КОРОЛЕВСКОЙ ВЛАСТИ ВО ФРАНЦИИ В IX–XI вв.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Людовик Ленивый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Карл Толстый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J:\Работа\УЧЕБНЫЙ ГОД 2021-2022\6 КЛАСС\ИСТОРИЯ\КОНСПЕКТЫ УРОКОВ\СРЕДНИЕ ВЕКА\5. Феодальная раздробленность в Западной Европе в IX - XI веках\людовик ленивы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214554"/>
            <a:ext cx="3213276" cy="4000528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098" name="Picture 2" descr="J:\Работа\УЧЕБНЫЙ ГОД 2021-2022\6 КЛАСС\ИСТОРИЯ\КОНСПЕКТЫ УРОКОВ\СРЕДНИЕ ВЕКА\5. Феодальная раздробленность в Западной Европе в IX - XI веках\Толстый карл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214554"/>
            <a:ext cx="2373792" cy="407196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Капет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Богатый и влиятельный граф Парижский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Король франков (987 – 996 гг.)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династии королей Франции —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Капетингов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J:\Работа\УЧЕБНЫЙ ГОД 2021-2022\6 КЛАСС\ИСТОРИЯ\КОНСПЕКТЫ УРОКОВ\СРЕДНИЕ ВЕКА\5. Феодальная раздробленность в Западной Европе в IX - XI веках\Гуго Капе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1052" y="1600200"/>
            <a:ext cx="3650896" cy="4525963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J:\Работа\УЧЕБНЫЙ ГОД 2021-2022\6 КЛАСС\ИСТОРИЯ\КОНСПЕКТЫ УРОКОВ\СРЕДНИЕ ВЕКА\5. Феодальная раздробленность в Западной Европе в IX - XI веках\королевство франции в начале правления Гуго Капет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57166"/>
            <a:ext cx="6000792" cy="600079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осударство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этот период было раздроблено на 14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частей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Король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считался лишь первым среди равных.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правителя признали далеко не все и 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сразу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Королевский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домен (владение) был сравнительно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небольшим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обладая реальной властью, король не издавал общегосударственных указов, законов, не мог собирать налоги в свою казну.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короля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было сильного наемного войска, его армию составляли лишь собственные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вассалы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643438" y="1000108"/>
            <a:ext cx="214314" cy="500066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38100"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643438" y="2214554"/>
            <a:ext cx="214314" cy="500066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38100"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643438" y="3429000"/>
            <a:ext cx="214314" cy="500066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38100"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643438" y="5000636"/>
            <a:ext cx="214314" cy="500066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38100"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Королевская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власть была необходима феодалам для организации обороны от внешних врагов, а также выступала в роли верховного судьи во всевозможных спорах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Образование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Священной римской империи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Германии власть короля сначала была сильнее, чем во Франции.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часто на Германию нападали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кочевно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скотоводческие племена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венгров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Лёгкая конница венгров совершала набеги на страны Западной Европы и Балканский полуостров, прорвалась за Рейн доходила до Парижа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больше всего страдала Германия: венгры разоряли и угоняли в плен многих жителей.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643438" y="2428868"/>
            <a:ext cx="214314" cy="500066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643438" y="3714752"/>
            <a:ext cx="214314" cy="500066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643438" y="5357826"/>
            <a:ext cx="214314" cy="500066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Оттон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955 году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немецкие и чешские войска во главе с германским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королём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Оттоном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I разгромили венгров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битве на юге Германии. Вскоре вторжение венгров прекратилось, и они перешли к осёдлому образу жизни.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J:\Работа\УЧЕБНЫЙ ГОД 2021-2022\6 КЛАСС\ИСТОРИЯ\КОНСПЕКТЫ УРОКОВ\СРЕДНИЕ ВЕКА\5. Феодальная раздробленность в Западной Европе в IX - XI веках\Оттон 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7427" y="1600200"/>
            <a:ext cx="2958146" cy="4525963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1" y="289816"/>
            <a:ext cx="8229600" cy="1143000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Оттон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1714488"/>
            <a:ext cx="4038600" cy="4525963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962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Оттон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I совершил поход на Рим, и папа провозгласил его императором.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власть, кроме Германии, попала ещё и  часть Италии.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8674" name="Picture 2" descr="J:\Работа\УЧЕБНЫЙ ГОД 2021-2022\6 КЛАСС\ИСТОРИЯ\КОНСПЕКТЫ УРОКОВ\СРЕДНИЕ ВЕКА\5. Феодальная раздробленность в Западной Европе в IX - XI веках\отто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14488"/>
            <a:ext cx="3685059" cy="458721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30003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br>
              <a:rPr lang="ru-RU" sz="6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Феодальная раздробленность в Западной Европе в </a:t>
            </a:r>
            <a:r>
              <a:rPr lang="en-US" sz="6700" b="1" dirty="0" smtClean="0">
                <a:latin typeface="Times New Roman" pitchFamily="18" charset="0"/>
                <a:cs typeface="Times New Roman" pitchFamily="18" charset="0"/>
              </a:rPr>
              <a:t>IX-XI</a:t>
            </a: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 веках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57158" y="142853"/>
            <a:ext cx="8358246" cy="1714512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Римская империя была восстановлена ещё раз и стала называться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Священная Римская империя германской нации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Император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хотел, чтобы его считали главой всех правителей Европы, но реальная власть его была ограничена.</a:t>
            </a:r>
          </a:p>
          <a:p>
            <a:endParaRPr lang="ru-RU" dirty="0"/>
          </a:p>
        </p:txBody>
      </p:sp>
      <p:pic>
        <p:nvPicPr>
          <p:cNvPr id="29698" name="Picture 2" descr="J:\Работа\УЧЕБНЫЙ ГОД 2021-2022\6 КЛАСС\ИСТОРИЯ\КОНСПЕКТЫ УРОКОВ\СРЕДНИЕ ВЕКА\5. Феодальная раздробленность в Западной Европе в IX - XI веках\образование священной римской импери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928802"/>
            <a:ext cx="6072230" cy="4642777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J:\Работа\УЧЕБНЫЙ ГОД 2021-2022\6 КЛАСС\ИСТОРИЯ\КОНСПЕКТЫ УРОКОВ\СРЕДНИЕ ВЕКА\5. Феодальная раздробленность в Западной Европе в IX - XI веках\священная римская империя в 10 веке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5214974" cy="6392068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/>
          <p:cNvSpPr txBox="1"/>
          <p:nvPr/>
        </p:nvSpPr>
        <p:spPr>
          <a:xfrm>
            <a:off x="5643570" y="428604"/>
            <a:ext cx="3000396" cy="181588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Священная Римская империя в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веке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Что такое феодальная лестница? Кто находился в ее главе?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Объясни принцип «вассал моего вассала - не мой вассал»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Какая династия сменила династию Каролингов во Франкском королевстве?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В каком году и как произошло образование Священной Римской Империи?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Параграф 4,  готовится к проверочной работе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Верно или неверно?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Карл получил своё прозвище за свой высокий рост			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НЕВЕРНО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Карл за годы своего правления не смог расширить территории своего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Почти ежегодно Карл во главе большого войска выступал в далёкие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походы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Верно или неверно?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Карл совершил против саксов 5 походов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Саксы имели сильную конницу и хорошее вооружение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В ответ на восстание саксов Карл приказал казнить 4,5 тысячи человек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Верно или неверно?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Местная саксонская знать не поддерживала отношения с Карлом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Карл не сумел покорить народность – авары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В 900 году Карл был провозглашён императором.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Верно или неверно?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 Титул – это почётное или высокое звание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 Карл Великий пользовался большим влиянием не только внутри государства, но и за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пределами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 Для контроля за деятельностью графов Карл отправлял « государевых посланцев»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Верно или неверно?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13. Карл почти совсем отстранил крестьян от военной службы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14. После смерти Карла его империя была поделена между его наследниками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15. Из огромной территории было создано 3 больших королевства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Работа\УЧЕБНЫЙ ГОД 2021-2022\6 КЛАСС\ИСТОРИЯ\КОНСПЕКТЫ УРОКОВ\СРЕДНИЕ ВЕКА\5. Феодальная раздробленность в Западной Европе в IX - XI веках\феодальная лестница 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667810" cy="6500858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0" y="5715016"/>
            <a:ext cx="9144000" cy="123110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Благодаря существованию «феодальной лестницы» феодалы были фактически независимы от короля.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dirty="0" smtClean="0"/>
              <a:t>«Вассал моего вассала – не мой вассал»</a:t>
            </a:r>
            <a:endParaRPr lang="ru-RU" dirty="0"/>
          </a:p>
        </p:txBody>
      </p:sp>
      <p:pic>
        <p:nvPicPr>
          <p:cNvPr id="2050" name="Picture 2" descr="J:\Работа\УЧЕБНЫЙ ГОД 2021-2022\6 КЛАСС\ИСТОРИЯ\КОНСПЕКТЫ УРОКОВ\СРЕДНИЕ ВЕКА\5. Феодальная раздробленность в Западной Европе в IX - XI веках\феодальная лестница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43683"/>
            <a:ext cx="4582904" cy="5314317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785786" y="1857364"/>
            <a:ext cx="2071670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ВАССАЛЫ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9322" y="1785926"/>
            <a:ext cx="2071670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СЕНЬОРЫ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535</Words>
  <PresentationFormat>Экран (4:3)</PresentationFormat>
  <Paragraphs>88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История 6 класс</vt:lpstr>
      <vt:lpstr>Урок 5. Феодальная раздробленность в Западной Европе в IX-XI веках  </vt:lpstr>
      <vt:lpstr>Верно или неверно?</vt:lpstr>
      <vt:lpstr>Верно или неверно?</vt:lpstr>
      <vt:lpstr>Верно или неверно?</vt:lpstr>
      <vt:lpstr>Верно или неверно?</vt:lpstr>
      <vt:lpstr>Верно или неверно?</vt:lpstr>
      <vt:lpstr>Слайд 8</vt:lpstr>
      <vt:lpstr>«Вассал моего вассала – не мой вассал»</vt:lpstr>
      <vt:lpstr>Подумай!</vt:lpstr>
      <vt:lpstr>СЛАБОСТЬ КОРОЛЕВСКОЙ ВЛАСТИ ВО ФРАНЦИИ В IX–XI вв.</vt:lpstr>
      <vt:lpstr>СЛАБОСТЬ КОРОЛЕВСКОЙ ВЛАСТИ ВО ФРАНЦИИ В IX–XI вв.</vt:lpstr>
      <vt:lpstr>Гуго Капет</vt:lpstr>
      <vt:lpstr>Слайд 14</vt:lpstr>
      <vt:lpstr>Слайд 15</vt:lpstr>
      <vt:lpstr>Вывод:</vt:lpstr>
      <vt:lpstr> Образование Священной римской империи </vt:lpstr>
      <vt:lpstr>Оттон I</vt:lpstr>
      <vt:lpstr>Оттон I</vt:lpstr>
      <vt:lpstr>Слайд 20</vt:lpstr>
      <vt:lpstr>Слайд 21</vt:lpstr>
      <vt:lpstr> Подведем итог: </vt:lpstr>
      <vt:lpstr> Домашнее задание: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6 класс</dc:title>
  <dc:creator>учитель</dc:creator>
  <cp:lastModifiedBy>Пользователь</cp:lastModifiedBy>
  <cp:revision>9</cp:revision>
  <dcterms:created xsi:type="dcterms:W3CDTF">2021-09-15T08:23:18Z</dcterms:created>
  <dcterms:modified xsi:type="dcterms:W3CDTF">2021-09-20T15:31:52Z</dcterms:modified>
</cp:coreProperties>
</file>