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4" r:id="rId3"/>
    <p:sldId id="257" r:id="rId4"/>
    <p:sldId id="259" r:id="rId5"/>
    <p:sldId id="261" r:id="rId6"/>
    <p:sldId id="260" r:id="rId7"/>
    <p:sldId id="270" r:id="rId8"/>
    <p:sldId id="262" r:id="rId9"/>
    <p:sldId id="263" r:id="rId10"/>
    <p:sldId id="258" r:id="rId11"/>
    <p:sldId id="265" r:id="rId12"/>
    <p:sldId id="266" r:id="rId13"/>
    <p:sldId id="267" r:id="rId14"/>
    <p:sldId id="268" r:id="rId15"/>
    <p:sldId id="271" r:id="rId16"/>
    <p:sldId id="272" r:id="rId17"/>
    <p:sldId id="269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1" d="100"/>
          <a:sy n="61" d="100"/>
        </p:scale>
        <p:origin x="96" y="96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998AE-2E45-4403-B001-9601A0EA325D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20B95-C55D-4833-8CD5-C461404F1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09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20B95-C55D-4833-8CD5-C461404F138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652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20B95-C55D-4833-8CD5-C461404F138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86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20B95-C55D-4833-8CD5-C461404F138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908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20B95-C55D-4833-8CD5-C461404F138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300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017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605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52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004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18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68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266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18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13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649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817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349700B-F73E-4443-A72A-67AF3CB0A27C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20881B1-829D-4708-B99D-EDB3EF86D5F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303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utovokzal.org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vtovokzal-ekb.ru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5476" y="758952"/>
            <a:ext cx="9910204" cy="991020"/>
          </a:xfrm>
        </p:spPr>
        <p:txBody>
          <a:bodyPr/>
          <a:lstStyle/>
          <a:p>
            <a:r>
              <a:rPr lang="ru-RU" sz="4800" b="1" dirty="0">
                <a:solidFill>
                  <a:srgbClr val="BD582C">
                    <a:lumMod val="50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Междугородний  автотранспорт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13835" y="3846785"/>
            <a:ext cx="2664372" cy="86896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ОСЖ   8 класс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avatars.mds.yandex.net/get-zen_doc/987771/pub_5e7206ff07e55847223b7658_5e720b3fb97d5c119a517c9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476" y="1595819"/>
            <a:ext cx="6752897" cy="450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212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pravdaurfo.ru/sites/default/files/83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698" y="3771971"/>
            <a:ext cx="2944731" cy="220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xn--b1aoke0e.xn----7sbbe6addecj3bpgj0a0fvd.xn--p1ai/media/publications/6/1/61c7f2191c436b4d75ff79a06faf9e41_1152x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337" y="987599"/>
            <a:ext cx="4187813" cy="279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tobusbilet.ru/wp-content/uploads/2018/07/severn_ekat2-m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408" y="3779474"/>
            <a:ext cx="4090508" cy="220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s3-eu-west-1.amazonaws.com/media.agentika.com/user/c943113b-74a1-4832-9d69-8a693ec53e47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9" y="999493"/>
            <a:ext cx="3873062" cy="277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66851" y="2760065"/>
            <a:ext cx="184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21158" y="5945674"/>
            <a:ext cx="3299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Северный автовокзал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490" y="5924521"/>
            <a:ext cx="3121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Южный автовокзал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85630" y="14126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ru-RU" sz="3600" b="1" spc="0" dirty="0">
                <a:solidFill>
                  <a:srgbClr val="BD582C">
                    <a:lumMod val="5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Автовокзалы  </a:t>
            </a:r>
            <a:r>
              <a:rPr lang="ru-RU" sz="3600" b="1" spc="0" dirty="0" err="1">
                <a:solidFill>
                  <a:srgbClr val="BD582C">
                    <a:lumMod val="5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Екатеринбуга</a:t>
            </a:r>
            <a:r>
              <a:rPr lang="ru-RU" sz="3600" b="1" spc="0" dirty="0">
                <a:solidFill>
                  <a:srgbClr val="BD582C">
                    <a:lumMod val="5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2100" b="1" spc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100" b="1" spc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73031" y="2120008"/>
            <a:ext cx="23791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Привокзальная</a:t>
            </a:r>
          </a:p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площадь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4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5339" y="22289"/>
            <a:ext cx="9910204" cy="832749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Отличия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автовокзалов и автостанций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0262" y="802414"/>
            <a:ext cx="11540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Автовокзал от автостанции отличается прежде всего пропускной способностью и повышенной оснащенностью.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66649" y="1655192"/>
            <a:ext cx="41305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effectLst/>
                <a:latin typeface="arial" panose="020B0604020202020204" pitchFamily="34" charset="0"/>
              </a:rPr>
              <a:t>В состав автостанции входит: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здание автостанции;</a:t>
            </a:r>
          </a:p>
          <a:p>
            <a:pPr marL="342900" indent="-342900">
              <a:buFontTx/>
              <a:buChar char="-"/>
            </a:pPr>
            <a:r>
              <a:rPr lang="ru-RU" sz="2400" b="0" i="0" dirty="0" smtClean="0">
                <a:effectLst/>
                <a:latin typeface="arial" panose="020B0604020202020204" pitchFamily="34" charset="0"/>
              </a:rPr>
              <a:t>перроны посадки 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и высадки пассажиров;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стоянка автобусов.</a:t>
            </a:r>
            <a:endParaRPr lang="ru-RU" sz="24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2234" y="1449784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0" dirty="0" smtClean="0">
                <a:effectLst/>
                <a:latin typeface="arial" panose="020B0604020202020204" pitchFamily="34" charset="0"/>
              </a:rPr>
              <a:t>Здание автостанции должно содержать:</a:t>
            </a:r>
            <a:endParaRPr lang="ru-RU" sz="2400" b="0" i="0" dirty="0" smtClean="0">
              <a:effectLst/>
              <a:latin typeface="arial" panose="020B0604020202020204" pitchFamily="34" charset="0"/>
            </a:endParaRP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зал для пассажиров;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Кассу продажи билетов ;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камеру хранения багажа;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пункт общественного питания;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диспетчерский пункт;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комнату для водителей автобусов;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пункт медицинской помощи;</a:t>
            </a:r>
          </a:p>
          <a:p>
            <a:r>
              <a:rPr lang="ru-RU" sz="2400" b="0" i="0" dirty="0" smtClean="0">
                <a:effectLst/>
                <a:latin typeface="arial" panose="020B0604020202020204" pitchFamily="34" charset="0"/>
              </a:rPr>
              <a:t>- общественный туалет.</a:t>
            </a:r>
            <a:endParaRPr lang="ru-RU" sz="24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2608" y="4102027"/>
            <a:ext cx="6096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b="1" i="0" dirty="0" smtClean="0">
                <a:effectLst/>
                <a:latin typeface="arial" panose="020B0604020202020204" pitchFamily="34" charset="0"/>
              </a:rPr>
              <a:t>Остановочный пункт (</a:t>
            </a:r>
            <a:r>
              <a:rPr lang="ru-RU" sz="2200" b="0" i="0" dirty="0" smtClean="0">
                <a:effectLst/>
                <a:latin typeface="arial" panose="020B0604020202020204" pitchFamily="34" charset="0"/>
              </a:rPr>
              <a:t>остановка) - может не иметь зданий, касс, залов ожиданий и перронов. Должны быть: павильон, навес, с целью защиты от непогоды и иметь места для сидения, кассу продажи билетов.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343498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3944" y="299546"/>
            <a:ext cx="9837157" cy="1119352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Что такое маршрут?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6096000" y="1992333"/>
            <a:ext cx="510802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Маршрут</a:t>
            </a:r>
            <a:r>
              <a:rPr lang="ru-RU" sz="2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это направление</a:t>
            </a: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движения транспорта </a:t>
            </a: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 указанием основных пунктов остановки. 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 descr="https://www.revda-info.ru/wp-content/uploads/2013/11/%D0%A1%D1%85%D0%B5%D0%BC%D0%B0-%D0%B4%D0%B2%D0%B8%D0%B6%D0%B5%D0%BD%D0%B8%D1%8F-%D0%B0%D0%B2%D1%82%D0%BE%D0%B1%D1%83%D1%81%D0%B0-151-6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60" y="945930"/>
            <a:ext cx="5387591" cy="5389060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68071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g.tourister.ru/files/1/8/2/5/1/4/4/2/origina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52" y="181796"/>
            <a:ext cx="11553496" cy="6637283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98384" y="6206396"/>
            <a:ext cx="12103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Схема междугородних автобусных маршрутов Южного автовокзала Екатеринбурга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377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7006" y="286603"/>
            <a:ext cx="9878673" cy="106923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Расписание движения автобусов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6516" y="2305108"/>
            <a:ext cx="60830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Расписание движения автобусов можно узнать: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 на автовокзале;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- на сайтах автовокзалов (в интернете).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53" y="2758093"/>
            <a:ext cx="5536229" cy="31134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56516" y="4314836"/>
            <a:ext cx="41014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https://www.autovokzal.org/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Южный автовокзал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77537" y="5243298"/>
            <a:ext cx="36904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https://avtovokzal-ekb.ru/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Северный автовокзал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4138" y="1272772"/>
            <a:ext cx="115561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В расписании указывают: № рейса, направление, время в пути, дни недели    (отправление), время отправления, время прибытия.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073671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polevskoybus.ru/_nw/1/6463296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199" y="394136"/>
            <a:ext cx="4619297" cy="5328743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</p:pic>
      <p:pic>
        <p:nvPicPr>
          <p:cNvPr id="6146" name="Picture 2" descr="https://i.mycdn.me/i?r=AzEPZsRbOZEKgBhR0XGMT1Rku3VQZ-ry-gt7c94Mhf8Ly6aKTM5SRkZCeTgDn6uOy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52" y="394137"/>
            <a:ext cx="6703064" cy="5328743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26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2414" y="27108"/>
            <a:ext cx="9973266" cy="83274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Междугородный автотранспорт 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2288" y="859857"/>
            <a:ext cx="111935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</a:t>
            </a:r>
            <a:r>
              <a:rPr lang="ru-RU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Междугородный автотранспорт </a:t>
            </a:r>
            <a:r>
              <a:rPr lang="ru-RU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предназначен для перевозки людей на дальние расстояния. Чтобы пассажирам было удобно в пути, автобусы специально 	оборудованы:</a:t>
            </a:r>
          </a:p>
        </p:txBody>
      </p:sp>
      <p:pic>
        <p:nvPicPr>
          <p:cNvPr id="7172" name="Picture 4" descr="https://www.r-b-a.ru/uploads/images/autopark/items/36-bi-7449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867" y="1662717"/>
            <a:ext cx="6164319" cy="410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60774" y="5936423"/>
            <a:ext cx="4889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Салон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междугороднего автобуса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047" y="2213376"/>
            <a:ext cx="56340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мягкие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кресла с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подголовниками,</a:t>
            </a:r>
          </a:p>
          <a:p>
            <a:pPr lvl="0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р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емни безопасности,</a:t>
            </a:r>
          </a:p>
          <a:p>
            <a:pPr lvl="0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олки для ручной клади,</a:t>
            </a:r>
          </a:p>
          <a:p>
            <a:pPr lvl="0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истема вентиляции.</a:t>
            </a:r>
          </a:p>
          <a:p>
            <a:pPr lvl="0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sz="2400" dirty="0">
              <a:solidFill>
                <a:srgbClr val="0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148" y="3767358"/>
            <a:ext cx="4649580" cy="2615389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3226446" y="3717491"/>
            <a:ext cx="904120" cy="63379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226446" y="1907628"/>
            <a:ext cx="5428855" cy="165667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678506" y="1767877"/>
            <a:ext cx="3903494" cy="1464102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226446" y="2851374"/>
            <a:ext cx="3287583" cy="2266909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922386" y="2403449"/>
            <a:ext cx="2317761" cy="489486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676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9784079" cy="70662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Ручная кладь и багаж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 descr="http://bestbus.by/files/img/bagazh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7" y="3874240"/>
            <a:ext cx="4666591" cy="260729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4666592" y="706625"/>
            <a:ext cx="7525408" cy="601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Каждый пассажир имеет право без дополнительной оплаты провезти в автобусе </a:t>
            </a:r>
            <a:r>
              <a:rPr lang="ru-RU" sz="2400" b="1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одно место ручной клади</a:t>
            </a:r>
            <a:r>
              <a:rPr lang="ru-RU" sz="2400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если его вес не превышает </a:t>
            </a:r>
            <a:r>
              <a:rPr lang="ru-RU" sz="2400" b="1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 кг</a:t>
            </a:r>
            <a:r>
              <a:rPr lang="ru-RU" sz="2400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а габаритные размеры по сумме длинны, ширины и высоты не более 120 см. (например, 60 см. х 40 см. х 20 см.). </a:t>
            </a:r>
            <a:r>
              <a:rPr lang="ru-RU" sz="2400" b="1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Например,</a:t>
            </a:r>
            <a:r>
              <a:rPr lang="ru-RU" sz="2400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одну пару лыж в чехле, детские санки, детскую коляску, сумку.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Если вес или размеры ручной клади превышают указанные параметры, пассажиру следует на багаж приобрести дополнительный билет.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1010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Багаж</a:t>
            </a:r>
            <a:r>
              <a:rPr lang="ru-RU" sz="2400" dirty="0" smtClean="0">
                <a:solidFill>
                  <a:srgbClr val="01010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(чемодан, большая сумка) должен быть хорошо закрыт, упакован, чтобы в дороге ничего не выпало. В багаж упаковываются вещи, которые не нужны в дороге. </a:t>
            </a: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https://pbs.twimg.com/media/DpC3CvmWkAYYP9g.jpg:larg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5" y="706625"/>
            <a:ext cx="4552796" cy="3167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001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2772" y="286604"/>
            <a:ext cx="9862908" cy="86428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Багажный отсек автобуса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https://avtobus56.com/upload/iblock/ef1/ef189552496c1198b28562539fb24a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20" y="1510670"/>
            <a:ext cx="5157404" cy="4326377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www.rabochy-put.ru/upload/iblock/f61/fed8c52d0be8554d66f461da8e470c9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027" y="1510669"/>
            <a:ext cx="6019307" cy="4326377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85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166" y="286603"/>
            <a:ext cx="10225514" cy="895811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Задание: 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124" y="1434662"/>
            <a:ext cx="1179260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Написать конспект урока:</a:t>
            </a:r>
          </a:p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Тема урока «Междугородний автотранспорт»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Автотранспорт – это….(записать определение)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Междугородний  автотранспорт - это …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….(записать определение)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Службы автовокзала: (перечислить)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 внутренней территории автовокзала есть: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(перечислить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Маршрут – это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расписании указывают: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Расписание движения автобусов можно узнать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:..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есть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салоне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междугороднего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автобуса:…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Багаж – </a:t>
            </a:r>
          </a:p>
          <a:p>
            <a:pPr marL="457200" lvl="0" indent="-457200">
              <a:buFontTx/>
              <a:buAutoNum type="arabicPeriod"/>
            </a:pPr>
            <a:r>
              <a:rPr lang="ru-RU" sz="240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Ручная кладь - 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>
              <a:buFontTx/>
              <a:buAutoNum type="arabicPeriod"/>
            </a:pP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740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6647" y="0"/>
            <a:ext cx="9957501" cy="706625"/>
          </a:xfrm>
        </p:spPr>
        <p:txBody>
          <a:bodyPr>
            <a:normAutofit/>
          </a:bodyPr>
          <a:lstStyle/>
          <a:p>
            <a:pPr algn="ctr"/>
            <a:r>
              <a:rPr lang="ru-RU" sz="3600" b="1" spc="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Автотранспорт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4026" y="836866"/>
            <a:ext cx="11702742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Автотранспорт</a:t>
            </a:r>
            <a:r>
              <a:rPr lang="ru-RU" sz="28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(автомобильный транспорт) – это вид транспорта, который перевозит грузы и пассажиров по автомобильным дорогам. 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4026" y="1851246"/>
            <a:ext cx="1151434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Междугородний  автотранспорт -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</a:t>
            </a:r>
            <a:r>
              <a:rPr lang="ru-RU" sz="2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 автотранспорт, который осуществляет перевозку грузов и пассажиров из одного города в другой, т.е. работает между городами.</a:t>
            </a:r>
            <a:endParaRPr lang="ru-RU" sz="2800" b="1" dirty="0" smtClean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2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Преимущества автотранспорта </a:t>
            </a:r>
            <a:r>
              <a:rPr lang="ru-RU" sz="28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– доставка грузов и пассажиров в точно необходимое место.</a:t>
            </a:r>
          </a:p>
          <a:p>
            <a:r>
              <a:rPr lang="ru-RU" sz="28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ru-RU" sz="28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latin typeface="Arial" panose="020B0604020202020204" pitchFamily="34" charset="0"/>
              </a:rPr>
              <a:t>Посмотрите на следующем слайде карту свердловской области. На ней видно, что автомобильные дороги подходят к большинству населенных пунктов области. К некоторым городам и поселкам по железной дороге не добраться.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4504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haveall.net/wp-content/uploads/2012/01/Karta_gorodov_sverdlovskoj_oblas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43" y="362505"/>
            <a:ext cx="5186854" cy="6132989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72807" y="3481348"/>
            <a:ext cx="646386" cy="3310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19193" y="3481348"/>
            <a:ext cx="614855" cy="3310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034048" y="3462701"/>
            <a:ext cx="614855" cy="3310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44346" y="3462701"/>
            <a:ext cx="630621" cy="3310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351171" y="3332655"/>
            <a:ext cx="35541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Железные дороги</a:t>
            </a:r>
          </a:p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Свердловской области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96303" y="4863955"/>
            <a:ext cx="2404240" cy="33107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228487" y="461399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Автомобильные 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дороги</a:t>
            </a:r>
          </a:p>
          <a:p>
            <a:pPr lvl="0" algn="ctr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Свердловской области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670" y="991077"/>
            <a:ext cx="772974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Автомобильные и железные дороги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Свердловской области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13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896" y="286603"/>
            <a:ext cx="9736783" cy="706625"/>
          </a:xfrm>
        </p:spPr>
        <p:txBody>
          <a:bodyPr/>
          <a:lstStyle/>
          <a:p>
            <a:pPr algn="ctr"/>
            <a:r>
              <a:rPr lang="ru-RU" sz="3600" b="1" spc="0" dirty="0">
                <a:solidFill>
                  <a:srgbClr val="BD582C">
                    <a:lumMod val="50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Автовокзал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3531" y="993228"/>
            <a:ext cx="11682249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Автовокзал</a:t>
            </a:r>
            <a:r>
              <a:rPr lang="ru-RU" sz="240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комплекс сооружений для обслуживания пассажиров междугородных и пригородных автобусных сообщений  в больших городах.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76881" y="4635063"/>
            <a:ext cx="2868429" cy="139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28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</a:t>
            </a:r>
            <a:r>
              <a:rPr lang="ru-RU" sz="2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ривокзальная площадь</a:t>
            </a:r>
            <a:endParaRPr lang="ru-RU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http://routeplan.ru/regions/ekaterinburg/severniy_avtovokzal/4/phot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673" y="2365716"/>
            <a:ext cx="4192973" cy="2523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https://www.e1.ru/news/images/new/371489/images/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611" y="2321526"/>
            <a:ext cx="3098016" cy="256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altay/1031166/2a000001622d71ca7c096593f053073539a2/XX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99" y="2400580"/>
            <a:ext cx="3791309" cy="252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28348" y="1798306"/>
            <a:ext cx="3717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автовокзал входят: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6723" y="5071081"/>
            <a:ext cx="258519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Пассажирское</a:t>
            </a:r>
          </a:p>
          <a:p>
            <a:pPr algn="ctr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здание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20650" y="4924509"/>
            <a:ext cx="33507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Внутренняя</a:t>
            </a:r>
          </a:p>
          <a:p>
            <a:pPr algn="ctr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транспортная </a:t>
            </a:r>
            <a:endParaRPr lang="ru-RU" sz="2800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территория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5855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166" y="286604"/>
            <a:ext cx="10225514" cy="1258418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BD582C">
                    <a:lumMod val="5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Что размещается в пассажирском здании</a:t>
            </a:r>
            <a:r>
              <a:rPr lang="ru-RU" sz="3600" b="1" dirty="0" smtClean="0">
                <a:solidFill>
                  <a:srgbClr val="BD582C">
                    <a:lumMod val="5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?</a:t>
            </a:r>
            <a:r>
              <a:rPr lang="ru-RU" sz="43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3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Службы </a:t>
            </a:r>
            <a:r>
              <a:rPr lang="ru-RU" sz="32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автовокзала</a:t>
            </a:r>
            <a:endParaRPr lang="ru-R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30166" y="1946166"/>
            <a:ext cx="4459106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Расписание,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касса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предварительной </a:t>
            </a:r>
            <a:endParaRPr lang="ru-RU" sz="28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продажи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билетов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касса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продажи билетов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зал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ожидания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справочное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бюро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камера хранения,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- туалет.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41330" y="1685501"/>
            <a:ext cx="4414350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Медпункт,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полиция,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комната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матери </a:t>
            </a:r>
            <a:endParaRPr lang="ru-RU" sz="28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 ребенка,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Буфет (кафе),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служебные помещения: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диспетчерская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шоферская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комнаты 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администрации.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457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3461" y="-236824"/>
            <a:ext cx="10058400" cy="1450757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Что размещается в пассажирском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здании?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Службы автовокзала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4" name="Picture 4" descr="https://www.oblgazeta.ru/media/filer_public_thumbnails/filer_public/2019/09/16/0243f242-7426-4fee-bc06-c7793ea31dbb-2-4-%D1%81%D0%B0%D0%B9%D1%82-838fc149-74f.png__1024x683_q85_subsampling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41" y="1119342"/>
            <a:ext cx="3419261" cy="2280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tatic.ngs.ru/news/99/preview/da41a6ac2ca713fa352d75bac9c2c81a07f0118c_720_405_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12" y="3907623"/>
            <a:ext cx="3419261" cy="1923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novygorod.info/default/fast_download/page_images.image_big.a58a43344e36f264.4139655338654c4e7557657a30714f67706e704a6271597470795358383237772e6a70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04" y="1225720"/>
            <a:ext cx="3273203" cy="184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5663" y="3923279"/>
            <a:ext cx="2638870" cy="1979152"/>
          </a:xfrm>
          <a:prstGeom prst="rect">
            <a:avLst/>
          </a:prstGeom>
        </p:spPr>
      </p:pic>
      <p:pic>
        <p:nvPicPr>
          <p:cNvPr id="5138" name="Picture 18" descr="https://www.oblgazeta.ru/media/filer_public_thumbnails/filer_public/2019/09/16/1114ea5d-b97e-4e89-8806-8a0c56f3b372-2-1-1b3675bd-766.png__1024x667_q85_subsampling-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185" y="3926142"/>
            <a:ext cx="3034215" cy="19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https://www.justmedia.ru/upload/newsdata/content/5e/7e/5e7eddc855d822970796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63" y="1119341"/>
            <a:ext cx="3424355" cy="2280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4073" y="3399963"/>
            <a:ext cx="2210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Зал ожидания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8212" y="5896704"/>
            <a:ext cx="3577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Касса продажи билетов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48417" y="3112468"/>
            <a:ext cx="4548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Расписание, справочное бюро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4946" y="5830958"/>
            <a:ext cx="26933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Камера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хранения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9616965" y="3399963"/>
            <a:ext cx="1045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70188" y="5830958"/>
            <a:ext cx="1734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Туалет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5582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5834" y="0"/>
            <a:ext cx="9784080" cy="72239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Работа автовокзала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372" y="927341"/>
            <a:ext cx="11435255" cy="5649702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На 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автовокзале есть зал ожидания, где можно отдохнуть, ожидая автобус. 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 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радио сообщают об отправлении автобуса. </a:t>
            </a: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На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автовокзале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есть 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расписание отправления автобусов 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,кассы по продаже билетов на 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автобус, справочное бюро, где можно узнать все о работе автовокзала, маршрутах автобусов.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 здании автовокзала работают кафе, туалет, несколько газетных киосков, камера хранения, где можно оставить вещи на временное хранение. </a:t>
            </a: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spcAft>
                <a:spcPts val="0"/>
              </a:spcAft>
              <a:buClr>
                <a:srgbClr val="E48312"/>
              </a:buClr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Заказать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билет на нужный рейс можно по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телефону, по интернету.            Выкупить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билет надо за 24 часа до отправления,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 есть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 сутки.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Телефон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можно найти в справочнике, узнать по телефону 09, по интернету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lvl="0">
              <a:spcAft>
                <a:spcPts val="0"/>
              </a:spcAft>
              <a:buClr>
                <a:srgbClr val="E48312"/>
              </a:buClr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Билет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приобретают, зная маршрут, время отправления и стоимость в кассе.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После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того, как купили билет, прибытие автобуса ожидают на платформе. На платформе имеются таблички, где указаны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№ автобуса, маршрут.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2400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spcAft>
                <a:spcPts val="0"/>
              </a:spcAft>
              <a:buClr>
                <a:srgbClr val="E48312"/>
              </a:buClr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Посадка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автобус осуществляется только при наличии билета по данному маршруту. </a:t>
            </a:r>
          </a:p>
          <a:p>
            <a:pPr lvl="0">
              <a:spcAft>
                <a:spcPts val="0"/>
              </a:spcAft>
              <a:buClr>
                <a:srgbClr val="E48312"/>
              </a:buClr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посадке контролеру предъявляют пассажирский билет, билет на багаж. Билет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сохраняется до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конечного пункта назначения. По этому билету выдается багаж.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04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6648" y="286604"/>
            <a:ext cx="9989032" cy="10377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Что располагается на внутренней транспортной территории автовокзала?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2110" y="1684556"/>
            <a:ext cx="102213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2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площадка для стоянки </a:t>
            </a:r>
            <a:r>
              <a:rPr lang="ru-RU" sz="28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автобусов между рейсами, 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зона технического обслуживания </a:t>
            </a:r>
            <a:r>
              <a:rPr lang="ru-RU" sz="28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автобусов,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перроны</a:t>
            </a:r>
            <a:r>
              <a:rPr lang="ru-RU" sz="28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посадки и высадки пассажиров, 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latin typeface="Arial" panose="020B0604020202020204" pitchFamily="34" charset="0"/>
              </a:rPr>
              <a:t>к</a:t>
            </a:r>
            <a:r>
              <a:rPr lang="ru-RU" sz="2800" dirty="0" smtClean="0">
                <a:latin typeface="Arial" panose="020B0604020202020204" pitchFamily="34" charset="0"/>
              </a:rPr>
              <a:t>онтрольно-пропускные пункты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90886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i1.photo.2gis.com/images/branch/9/1266637427786219_93e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423" y="4024794"/>
            <a:ext cx="3789499" cy="192679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6648" y="286603"/>
            <a:ext cx="9989032" cy="1084997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BD582C">
                    <a:lumMod val="50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Что располагается на внутренней транспортной территории автовокзала?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08" y="4022314"/>
            <a:ext cx="3942685" cy="20523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604" y="1597894"/>
            <a:ext cx="6796472" cy="166606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3293624"/>
            <a:ext cx="4679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контрольно-пропускные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пункты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376494" y="5957782"/>
            <a:ext cx="1011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перроны посадки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высадки пассажиров</a:t>
            </a:r>
            <a:endParaRPr lang="ru-RU" sz="2400" dirty="0"/>
          </a:p>
        </p:txBody>
      </p:sp>
      <p:pic>
        <p:nvPicPr>
          <p:cNvPr id="9" name="Рисунок 8" descr="https://www.uralinform.ru/content/images/file/-/%D1%81%D0%B5%D0%B2%D0%B5%D1%80%D0%BD%D1%8B%D0%B9_%D0%B0%D0%B2%D1%82%D0%BE%D0%B2%D0%BE%D0%BA%D0%B7%D0%B0%D0%BB_%D0%B5%D0%BA%D0%B0%D1%82%D0%B5%D1%80%D0%B8%D0%BD%D0%B1%D1%83%D1%80%D0%B3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661" y="1538031"/>
            <a:ext cx="3966429" cy="215739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8420321" y="3853878"/>
            <a:ext cx="38468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Площадка</a:t>
            </a:r>
          </a:p>
          <a:p>
            <a:pPr lvl="0" algn="ctr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для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стоянки</a:t>
            </a:r>
          </a:p>
          <a:p>
            <a:pPr lvl="0" algn="ctr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автобусов</a:t>
            </a:r>
          </a:p>
          <a:p>
            <a:pPr lvl="0" algn="ctr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между рейсами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168004" y="3228876"/>
            <a:ext cx="38559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зона технического</a:t>
            </a:r>
          </a:p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обслуживания автобусов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187550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239</TotalTime>
  <Words>754</Words>
  <Application>Microsoft Office PowerPoint</Application>
  <PresentationFormat>Широкоэкранный</PresentationFormat>
  <Paragraphs>138</Paragraphs>
  <Slides>19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Arial</vt:lpstr>
      <vt:lpstr>Calibri</vt:lpstr>
      <vt:lpstr>Calibri Light</vt:lpstr>
      <vt:lpstr>Symbol</vt:lpstr>
      <vt:lpstr>Times New Roman</vt:lpstr>
      <vt:lpstr>Ретро</vt:lpstr>
      <vt:lpstr>Междугородний  автотранспорт</vt:lpstr>
      <vt:lpstr>Автотранспорт</vt:lpstr>
      <vt:lpstr>Презентация PowerPoint</vt:lpstr>
      <vt:lpstr>Автовокзал</vt:lpstr>
      <vt:lpstr>Что размещается в пассажирском здании? Службы автовокзала</vt:lpstr>
      <vt:lpstr>Что размещается в пассажирском здании? Службы автовокзала</vt:lpstr>
      <vt:lpstr>Работа автовокзала</vt:lpstr>
      <vt:lpstr>Что располагается на внутренней транспортной территории автовокзала?</vt:lpstr>
      <vt:lpstr>Что располагается на внутренней транспортной территории автовокзала?</vt:lpstr>
      <vt:lpstr>Автовокзалы  Екатеринбуга  </vt:lpstr>
      <vt:lpstr>Отличия автовокзалов и автостанций</vt:lpstr>
      <vt:lpstr>Что такое маршрут? </vt:lpstr>
      <vt:lpstr>Презентация PowerPoint</vt:lpstr>
      <vt:lpstr>Расписание движения автобусов</vt:lpstr>
      <vt:lpstr>Презентация PowerPoint</vt:lpstr>
      <vt:lpstr>Междугородный автотранспорт </vt:lpstr>
      <vt:lpstr>Ручная кладь и багаж</vt:lpstr>
      <vt:lpstr>Багажный отсек автобуса</vt:lpstr>
      <vt:lpstr>Задание: 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Междугородний  автотранспорт</dc:title>
  <dc:creator>Андрей</dc:creator>
  <cp:lastModifiedBy>Андрей</cp:lastModifiedBy>
  <cp:revision>25</cp:revision>
  <dcterms:created xsi:type="dcterms:W3CDTF">2020-11-17T13:21:59Z</dcterms:created>
  <dcterms:modified xsi:type="dcterms:W3CDTF">2020-11-17T17:21:34Z</dcterms:modified>
</cp:coreProperties>
</file>