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5" r:id="rId10"/>
    <p:sldId id="286" r:id="rId11"/>
    <p:sldId id="264" r:id="rId12"/>
    <p:sldId id="287" r:id="rId13"/>
    <p:sldId id="288" r:id="rId14"/>
    <p:sldId id="289" r:id="rId15"/>
    <p:sldId id="290" r:id="rId16"/>
    <p:sldId id="291" r:id="rId17"/>
    <p:sldId id="266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7EA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586A3-32AF-4EBF-8006-7A4ABC3F592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AB7A0-BEA6-44C1-B029-57BCECFE05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5190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AB7A0-BEA6-44C1-B029-57BCECFE053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8172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AB7A0-BEA6-44C1-B029-57BCECFE053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1246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47175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4121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8129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4034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09235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7918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56820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72318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793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74793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7713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8688D-0CE0-4708-9F0F-599F1276FC9D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1898E-FAF9-46BD-B342-6FBFC4627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8307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10" y="1087054"/>
            <a:ext cx="11055927" cy="48458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62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45" y="163078"/>
            <a:ext cx="10263909" cy="6461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966452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535" y="383598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192" y="1275347"/>
            <a:ext cx="10984345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7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ru-RU" sz="17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sz="17500" b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17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September</a:t>
            </a:r>
            <a:endParaRPr lang="ru-RU" sz="17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08842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2503" y="73891"/>
            <a:ext cx="10705952" cy="6784109"/>
          </a:xfrm>
        </p:spPr>
        <p:txBody>
          <a:bodyPr/>
          <a:lstStyle/>
          <a:p>
            <a:r>
              <a:rPr lang="en-US" sz="4000" dirty="0" smtClean="0"/>
              <a:t>What does aunt Pam look like?</a:t>
            </a:r>
          </a:p>
          <a:p>
            <a:r>
              <a:rPr lang="en-US" sz="4000" dirty="0" smtClean="0"/>
              <a:t>What’s she like?</a:t>
            </a:r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r>
              <a:rPr lang="en-US" sz="4000" dirty="0" smtClean="0"/>
              <a:t>She’s short and slim and she’s got dark hair.</a:t>
            </a:r>
            <a:endParaRPr lang="ru-RU" sz="4000" dirty="0" smtClean="0"/>
          </a:p>
          <a:p>
            <a:endParaRPr lang="ru-RU" sz="4000" dirty="0"/>
          </a:p>
          <a:p>
            <a:r>
              <a:rPr lang="en-US" sz="4000" dirty="0" smtClean="0"/>
              <a:t>She’s very kind!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934037" y="-76805"/>
            <a:ext cx="6077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- Как тётя </a:t>
            </a:r>
            <a:r>
              <a:rPr lang="ru-RU" sz="4000" b="1" dirty="0" err="1" smtClean="0">
                <a:solidFill>
                  <a:srgbClr val="002060"/>
                </a:solidFill>
              </a:rPr>
              <a:t>Пэм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выглядит?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7771" y="689444"/>
            <a:ext cx="5920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- Какая она?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764" y="1397331"/>
            <a:ext cx="2981099" cy="198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19027" y="4044892"/>
            <a:ext cx="10935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- Она низкая и худая, и у неё тёмные волосы.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4128" y="5412940"/>
            <a:ext cx="10935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- Она очень добрая!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Левая круглая скобка 13"/>
          <p:cNvSpPr/>
          <p:nvPr/>
        </p:nvSpPr>
        <p:spPr>
          <a:xfrm>
            <a:off x="544945" y="339675"/>
            <a:ext cx="738910" cy="3439434"/>
          </a:xfrm>
          <a:prstGeom prst="leftBracket">
            <a:avLst/>
          </a:prstGeom>
          <a:ln w="3810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круглая скобка 14"/>
          <p:cNvSpPr/>
          <p:nvPr/>
        </p:nvSpPr>
        <p:spPr>
          <a:xfrm>
            <a:off x="757381" y="1037009"/>
            <a:ext cx="526474" cy="4045850"/>
          </a:xfrm>
          <a:prstGeom prst="leftBracket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346" y="4741646"/>
            <a:ext cx="2733964" cy="20504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578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120072"/>
            <a:ext cx="10827327" cy="6594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>
                <a:latin typeface="Comic Sans MS" pitchFamily="66" charset="0"/>
              </a:rPr>
              <a:t>1. What does cousin Robbie look like?</a:t>
            </a:r>
          </a:p>
          <a:p>
            <a:pPr marL="0" indent="0">
              <a:buNone/>
            </a:pPr>
            <a:r>
              <a:rPr lang="en-US" sz="4400" dirty="0" smtClean="0">
                <a:latin typeface="Comic Sans MS" pitchFamily="66" charset="0"/>
              </a:rPr>
              <a:t>He’s … and he’s got … hair.</a:t>
            </a:r>
          </a:p>
          <a:p>
            <a:pPr marL="0" indent="0">
              <a:buNone/>
            </a:pPr>
            <a:r>
              <a:rPr lang="en-US" sz="4400" b="1" dirty="0" smtClean="0">
                <a:latin typeface="Comic Sans MS" pitchFamily="66" charset="0"/>
              </a:rPr>
              <a:t>2. What’s he like?</a:t>
            </a:r>
          </a:p>
          <a:p>
            <a:pPr marL="0" indent="0">
              <a:buNone/>
            </a:pPr>
            <a:r>
              <a:rPr lang="en-US" sz="4400" dirty="0" smtClean="0">
                <a:latin typeface="Comic Sans MS" pitchFamily="66" charset="0"/>
              </a:rPr>
              <a:t>He’s very … 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397" y="2230582"/>
            <a:ext cx="5886640" cy="44149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65244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945" y="120072"/>
            <a:ext cx="11166764" cy="6640945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</a:p>
          <a:p>
            <a:r>
              <a:rPr lang="en-US" sz="2400" b="1" dirty="0" smtClean="0"/>
              <a:t>What does Marge Simpson look like?</a:t>
            </a:r>
          </a:p>
          <a:p>
            <a:pPr marL="0" indent="0">
              <a:buNone/>
            </a:pPr>
            <a:r>
              <a:rPr lang="en-US" sz="2400" dirty="0" smtClean="0"/>
              <a:t>She’s </a:t>
            </a:r>
            <a:r>
              <a:rPr lang="en-US" sz="2400" i="1" dirty="0" smtClean="0">
                <a:solidFill>
                  <a:srgbClr val="C00000"/>
                </a:solidFill>
              </a:rPr>
              <a:t>tall</a:t>
            </a:r>
            <a:r>
              <a:rPr lang="en-US" sz="2400" dirty="0" smtClean="0"/>
              <a:t> and </a:t>
            </a:r>
            <a:r>
              <a:rPr lang="en-US" sz="2400" i="1" dirty="0" smtClean="0">
                <a:solidFill>
                  <a:srgbClr val="C00000"/>
                </a:solidFill>
              </a:rPr>
              <a:t>slim</a:t>
            </a:r>
            <a:r>
              <a:rPr lang="en-US" sz="2400" dirty="0" smtClean="0"/>
              <a:t> and she’s got </a:t>
            </a:r>
            <a:r>
              <a:rPr lang="en-US" sz="2400" i="1" dirty="0" smtClean="0">
                <a:solidFill>
                  <a:srgbClr val="C00000"/>
                </a:solidFill>
              </a:rPr>
              <a:t>blue hair</a:t>
            </a:r>
            <a:r>
              <a:rPr lang="en-US" sz="2400" dirty="0" smtClean="0"/>
              <a:t>.</a:t>
            </a:r>
          </a:p>
          <a:p>
            <a:r>
              <a:rPr lang="en-US" sz="2400" b="1" dirty="0" smtClean="0"/>
              <a:t>What’s she like?</a:t>
            </a:r>
          </a:p>
          <a:p>
            <a:pPr marL="0" indent="0">
              <a:buNone/>
            </a:pPr>
            <a:r>
              <a:rPr lang="en-US" sz="2400" dirty="0" smtClean="0"/>
              <a:t>She’s very </a:t>
            </a:r>
            <a:r>
              <a:rPr lang="en-US" sz="2400" i="1" dirty="0" smtClean="0">
                <a:solidFill>
                  <a:srgbClr val="C00000"/>
                </a:solidFill>
              </a:rPr>
              <a:t>kind</a:t>
            </a:r>
            <a:r>
              <a:rPr lang="en-US" sz="2400" dirty="0" smtClean="0"/>
              <a:t>!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90" y="69779"/>
            <a:ext cx="2267118" cy="28338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09165" y="345166"/>
            <a:ext cx="20597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- Tall</a:t>
            </a:r>
          </a:p>
          <a:p>
            <a:r>
              <a:rPr lang="en-US" sz="3200" b="1" dirty="0" smtClean="0"/>
              <a:t>- Slim</a:t>
            </a:r>
          </a:p>
          <a:p>
            <a:r>
              <a:rPr lang="en-US" sz="3200" b="1" dirty="0" smtClean="0"/>
              <a:t>- Blue hair</a:t>
            </a:r>
          </a:p>
          <a:p>
            <a:r>
              <a:rPr lang="en-US" sz="3200" b="1" dirty="0" smtClean="0"/>
              <a:t>- Kind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9" y="3429186"/>
            <a:ext cx="3269672" cy="32696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94949" y="3440544"/>
            <a:ext cx="1875816" cy="2308324"/>
          </a:xfrm>
          <a:prstGeom prst="rect">
            <a:avLst/>
          </a:prstGeom>
          <a:ln w="38100">
            <a:solidFill>
              <a:srgbClr val="E27EA9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/>
              <a:t>Short</a:t>
            </a:r>
          </a:p>
          <a:p>
            <a:r>
              <a:rPr lang="en-US" sz="3600" b="1" dirty="0" smtClean="0"/>
              <a:t>Slim</a:t>
            </a:r>
          </a:p>
          <a:p>
            <a:r>
              <a:rPr lang="en-US" sz="3600" b="1" dirty="0" smtClean="0"/>
              <a:t>Fair hair</a:t>
            </a:r>
          </a:p>
          <a:p>
            <a:r>
              <a:rPr lang="en-US" sz="3600" b="1" dirty="0" smtClean="0"/>
              <a:t>Friendly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7321" y="2769598"/>
            <a:ext cx="3412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Princess Peach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363" y="3429186"/>
            <a:ext cx="3258314" cy="32583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01405" y="2732658"/>
            <a:ext cx="3412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Tony Stark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33056" y="3429186"/>
            <a:ext cx="2526373" cy="2862322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/>
              <a:t>Tall</a:t>
            </a:r>
          </a:p>
          <a:p>
            <a:r>
              <a:rPr lang="en-US" sz="3600" b="1" dirty="0" smtClean="0"/>
              <a:t>Slim </a:t>
            </a:r>
            <a:endParaRPr lang="ru-RU" sz="3600" b="1" dirty="0" smtClean="0"/>
          </a:p>
          <a:p>
            <a:r>
              <a:rPr lang="en-US" sz="3600" b="1" dirty="0" smtClean="0"/>
              <a:t>Dark hair</a:t>
            </a:r>
            <a:r>
              <a:rPr lang="ru-RU" sz="3600" b="1" dirty="0" smtClean="0"/>
              <a:t> </a:t>
            </a:r>
            <a:r>
              <a:rPr lang="en-US" sz="3600" b="1" dirty="0" smtClean="0"/>
              <a:t>Brown eyes</a:t>
            </a:r>
          </a:p>
          <a:p>
            <a:r>
              <a:rPr lang="en-US" sz="3600" b="1" dirty="0" smtClean="0"/>
              <a:t>Funny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22395279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0145"/>
            <a:ext cx="10515600" cy="59368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your books at page </a:t>
            </a:r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203" y="3013230"/>
            <a:ext cx="3284165" cy="36277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29" y="2791557"/>
            <a:ext cx="2907253" cy="37593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28573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835" y="129308"/>
            <a:ext cx="11092873" cy="6622473"/>
          </a:xfrm>
        </p:spPr>
        <p:txBody>
          <a:bodyPr>
            <a:noAutofit/>
          </a:bodyPr>
          <a:lstStyle/>
          <a:p>
            <a:r>
              <a:rPr lang="en-US" sz="8800" b="1" dirty="0" smtClean="0"/>
              <a:t> Plane</a:t>
            </a:r>
          </a:p>
          <a:p>
            <a:endParaRPr lang="en-US" sz="8800" b="1" dirty="0"/>
          </a:p>
          <a:p>
            <a:r>
              <a:rPr lang="en-US" sz="8800" b="1" dirty="0" smtClean="0"/>
              <a:t> Vet</a:t>
            </a:r>
          </a:p>
          <a:p>
            <a:endParaRPr lang="en-US" sz="8800" b="1" dirty="0"/>
          </a:p>
          <a:p>
            <a:r>
              <a:rPr lang="en-US" sz="8800" b="1" dirty="0" smtClean="0"/>
              <a:t> Pets</a:t>
            </a:r>
            <a:endParaRPr lang="ru-RU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25647" y="323271"/>
            <a:ext cx="3248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Самолёт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3502" y="2932712"/>
            <a:ext cx="393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Ветеринар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3611" y="5643753"/>
            <a:ext cx="393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Питомец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829" y="161571"/>
            <a:ext cx="3027680" cy="1892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829" y="2426350"/>
            <a:ext cx="3027680" cy="2028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829" y="4860465"/>
            <a:ext cx="3027680" cy="1792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567315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49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Homework:</a:t>
            </a:r>
            <a:endParaRPr lang="ru-RU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3" y="1450542"/>
            <a:ext cx="11222181" cy="5407457"/>
          </a:xfrm>
        </p:spPr>
        <p:txBody>
          <a:bodyPr>
            <a:normAutofit/>
          </a:bodyPr>
          <a:lstStyle/>
          <a:p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Уч.: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10, у. 1 выучить слова;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WB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6-7, у. 2. 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73" y="255514"/>
            <a:ext cx="1064491" cy="10644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1833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6661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Answer these questions: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5" y="637309"/>
            <a:ext cx="11305309" cy="622069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/>
              <a:t>О чём мы сегодня поговорили? 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Какие </a:t>
            </a:r>
            <a:r>
              <a:rPr lang="ru-RU" sz="4000" dirty="0" smtClean="0"/>
              <a:t>слова </a:t>
            </a:r>
            <a:r>
              <a:rPr lang="ru-RU" sz="4000" dirty="0"/>
              <a:t>вы сегодня вспомнили? 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Умеешь ли ты теперь описывать внешность и характер </a:t>
            </a:r>
            <a:r>
              <a:rPr lang="ru-RU" sz="4000" smtClean="0"/>
              <a:t>на английском?</a:t>
            </a:r>
            <a:endParaRPr lang="ru-RU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Тебе было всё понятно на уроке? Покажи пальцами!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1</a:t>
            </a:r>
            <a:r>
              <a:rPr lang="ru-RU" sz="4000" dirty="0" smtClean="0"/>
              <a:t> пальчик </a:t>
            </a:r>
            <a:r>
              <a:rPr lang="ru-RU" sz="4000" dirty="0"/>
              <a:t>– ничего не </a:t>
            </a:r>
            <a:r>
              <a:rPr lang="ru-RU" sz="4000" dirty="0" smtClean="0"/>
              <a:t>понятно.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2</a:t>
            </a:r>
            <a:r>
              <a:rPr lang="ru-RU" sz="4000" dirty="0" smtClean="0"/>
              <a:t> пальчика – </a:t>
            </a:r>
            <a:r>
              <a:rPr lang="ru-RU" sz="4000" dirty="0"/>
              <a:t>не всё было </a:t>
            </a:r>
            <a:r>
              <a:rPr lang="ru-RU" sz="4000" dirty="0" smtClean="0"/>
              <a:t>понятно…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3</a:t>
            </a:r>
            <a:r>
              <a:rPr lang="ru-RU" sz="4000" dirty="0" smtClean="0"/>
              <a:t> пальчика – </a:t>
            </a:r>
            <a:r>
              <a:rPr lang="ru-RU" sz="4000" dirty="0"/>
              <a:t>всё понятно!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892" y="4241624"/>
            <a:ext cx="832697" cy="8326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154" y="4932909"/>
            <a:ext cx="829268" cy="8292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396" y="5632867"/>
            <a:ext cx="971132" cy="9711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89066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205" y="200025"/>
            <a:ext cx="5424920" cy="5424920"/>
          </a:xfrm>
        </p:spPr>
      </p:pic>
      <p:sp>
        <p:nvSpPr>
          <p:cNvPr id="5" name="TextBox 4"/>
          <p:cNvSpPr txBox="1"/>
          <p:nvPr/>
        </p:nvSpPr>
        <p:spPr>
          <a:xfrm>
            <a:off x="3423046" y="5523346"/>
            <a:ext cx="50892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Ruler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894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973" y="5523346"/>
            <a:ext cx="5837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Pencil case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089" y="365125"/>
            <a:ext cx="7231150" cy="5158221"/>
          </a:xfrm>
        </p:spPr>
      </p:pic>
    </p:spTree>
    <p:extLst>
      <p:ext uri="{BB962C8B-B14F-4D97-AF65-F5344CB8AC3E}">
        <p14:creationId xmlns="" xmlns:p14="http://schemas.microsoft.com/office/powerpoint/2010/main" val="38469831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973" y="5468815"/>
            <a:ext cx="5837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Backpack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214" y="453806"/>
            <a:ext cx="5136141" cy="5136141"/>
          </a:xfrm>
        </p:spPr>
      </p:pic>
    </p:spTree>
    <p:extLst>
      <p:ext uri="{BB962C8B-B14F-4D97-AF65-F5344CB8AC3E}">
        <p14:creationId xmlns="" xmlns:p14="http://schemas.microsoft.com/office/powerpoint/2010/main" val="2254709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973" y="5468815"/>
            <a:ext cx="5837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Scissors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973" y="365125"/>
            <a:ext cx="6448887" cy="5103690"/>
          </a:xfrm>
        </p:spPr>
      </p:pic>
    </p:spTree>
    <p:extLst>
      <p:ext uri="{BB962C8B-B14F-4D97-AF65-F5344CB8AC3E}">
        <p14:creationId xmlns="" xmlns:p14="http://schemas.microsoft.com/office/powerpoint/2010/main" val="2704000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973" y="5468815"/>
            <a:ext cx="5837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Pencil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95" y="495589"/>
            <a:ext cx="4973226" cy="4973226"/>
          </a:xfrm>
        </p:spPr>
      </p:pic>
    </p:spTree>
    <p:extLst>
      <p:ext uri="{BB962C8B-B14F-4D97-AF65-F5344CB8AC3E}">
        <p14:creationId xmlns="" xmlns:p14="http://schemas.microsoft.com/office/powerpoint/2010/main" val="2205998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973" y="5468815"/>
            <a:ext cx="5837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Glue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837" y="365125"/>
            <a:ext cx="4893324" cy="4893324"/>
          </a:xfrm>
        </p:spPr>
      </p:pic>
    </p:spTree>
    <p:extLst>
      <p:ext uri="{BB962C8B-B14F-4D97-AF65-F5344CB8AC3E}">
        <p14:creationId xmlns="" xmlns:p14="http://schemas.microsoft.com/office/powerpoint/2010/main" val="2425230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973" y="5468815"/>
            <a:ext cx="5837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Blackboard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917" y="227734"/>
            <a:ext cx="8000166" cy="5333444"/>
          </a:xfrm>
        </p:spPr>
      </p:pic>
    </p:spTree>
    <p:extLst>
      <p:ext uri="{BB962C8B-B14F-4D97-AF65-F5344CB8AC3E}">
        <p14:creationId xmlns="" xmlns:p14="http://schemas.microsoft.com/office/powerpoint/2010/main" val="2816047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0145"/>
            <a:ext cx="10515600" cy="59368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your books at page </a:t>
            </a:r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203" y="3013230"/>
            <a:ext cx="3284165" cy="36277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29" y="2791557"/>
            <a:ext cx="2907253" cy="37593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83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252</Words>
  <Application>Microsoft Office PowerPoint</Application>
  <PresentationFormat>Произвольный</PresentationFormat>
  <Paragraphs>67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Homework:</vt:lpstr>
      <vt:lpstr>Answer these questions: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Sch21_User</dc:creator>
  <cp:lastModifiedBy>Сергей Викторович</cp:lastModifiedBy>
  <cp:revision>74</cp:revision>
  <dcterms:created xsi:type="dcterms:W3CDTF">2021-09-06T09:30:47Z</dcterms:created>
  <dcterms:modified xsi:type="dcterms:W3CDTF">2022-09-30T16:07:57Z</dcterms:modified>
</cp:coreProperties>
</file>