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7" r:id="rId3"/>
    <p:sldId id="257" r:id="rId4"/>
    <p:sldId id="258" r:id="rId5"/>
    <p:sldId id="269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F53EC-7145-496F-9048-31579604A650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908F5-F2BE-46D5-914D-74EB92976A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247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8F5-F2BE-46D5-914D-74EB92976A1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49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1B7108-3CFF-46CE-949E-2E2EA10E766D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5D46791-13D3-45D3-9E4C-75FC371BE6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214290"/>
            <a:ext cx="5000660" cy="571504"/>
          </a:xfrm>
        </p:spPr>
        <p:txBody>
          <a:bodyPr/>
          <a:lstStyle/>
          <a:p>
            <a:r>
              <a:rPr lang="ru-RU" dirty="0" smtClean="0"/>
              <a:t>Мастер-класс на тему: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428868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4800" b="1" dirty="0" smtClean="0">
                <a:solidFill>
                  <a:schemeClr val="accent3"/>
                </a:solidFill>
              </a:rPr>
              <a:t>« АЭРОДИЗАЙН</a:t>
            </a:r>
          </a:p>
          <a:p>
            <a:pPr algn="ctr"/>
            <a:r>
              <a:rPr lang="ru-RU" sz="4800" dirty="0" smtClean="0">
                <a:solidFill>
                  <a:schemeClr val="accent3"/>
                </a:solidFill>
              </a:rPr>
              <a:t>в</a:t>
            </a:r>
            <a:r>
              <a:rPr lang="ru-RU" sz="4800" b="1" dirty="0" smtClean="0">
                <a:solidFill>
                  <a:schemeClr val="accent3"/>
                </a:solidFill>
              </a:rPr>
              <a:t> оформлении ДОУ »</a:t>
            </a:r>
            <a:endParaRPr lang="ru-RU" sz="4800" b="1" dirty="0">
              <a:solidFill>
                <a:schemeClr val="accent3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00266" y="5500702"/>
            <a:ext cx="6286576" cy="107157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НРМДОБУ «Детский сад «</a:t>
            </a:r>
            <a:r>
              <a:rPr lang="ru-RU" sz="2000" b="1" cap="small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Лесовичок</a:t>
            </a:r>
            <a:r>
              <a:rPr lang="ru-RU" sz="2000" b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 Педагог 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Игнатова</a:t>
            </a:r>
            <a:r>
              <a:rPr kumimoji="0" lang="ru-RU" sz="2000" b="1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Татьяна Васильевна</a:t>
            </a:r>
            <a:endParaRPr kumimoji="0" lang="ru-RU" sz="20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tN0o6OBb4.jpg"/>
          <p:cNvPicPr>
            <a:picLocks noChangeAspect="1"/>
          </p:cNvPicPr>
          <p:nvPr/>
        </p:nvPicPr>
        <p:blipFill>
          <a:blip r:embed="rId2" cstate="print"/>
          <a:srcRect t="22807"/>
          <a:stretch>
            <a:fillRect/>
          </a:stretch>
        </p:blipFill>
        <p:spPr>
          <a:xfrm>
            <a:off x="214282" y="214290"/>
            <a:ext cx="4071934" cy="2357430"/>
          </a:xfrm>
          <a:prstGeom prst="rect">
            <a:avLst/>
          </a:prstGeom>
        </p:spPr>
      </p:pic>
      <p:pic>
        <p:nvPicPr>
          <p:cNvPr id="3" name="Рисунок 2" descr="Y37TA-9bcu0.jpg"/>
          <p:cNvPicPr>
            <a:picLocks noChangeAspect="1"/>
          </p:cNvPicPr>
          <p:nvPr/>
        </p:nvPicPr>
        <p:blipFill>
          <a:blip r:embed="rId3" cstate="print"/>
          <a:srcRect t="19048" r="6349" b="21692"/>
          <a:stretch>
            <a:fillRect/>
          </a:stretch>
        </p:blipFill>
        <p:spPr>
          <a:xfrm>
            <a:off x="4429124" y="214290"/>
            <a:ext cx="4214842" cy="2000264"/>
          </a:xfrm>
          <a:prstGeom prst="rect">
            <a:avLst/>
          </a:prstGeom>
        </p:spPr>
      </p:pic>
      <p:pic>
        <p:nvPicPr>
          <p:cNvPr id="4" name="Рисунок 3" descr="BP3-CfTkYho.jpg"/>
          <p:cNvPicPr>
            <a:picLocks noChangeAspect="1"/>
          </p:cNvPicPr>
          <p:nvPr/>
        </p:nvPicPr>
        <p:blipFill>
          <a:blip r:embed="rId4"/>
          <a:srcRect l="3614" t="1894" r="2410" b="5450"/>
          <a:stretch>
            <a:fillRect/>
          </a:stretch>
        </p:blipFill>
        <p:spPr>
          <a:xfrm>
            <a:off x="214282" y="2786058"/>
            <a:ext cx="5572164" cy="3643338"/>
          </a:xfrm>
          <a:prstGeom prst="rect">
            <a:avLst/>
          </a:prstGeom>
        </p:spPr>
      </p:pic>
      <p:pic>
        <p:nvPicPr>
          <p:cNvPr id="5" name="Рисунок 4" descr="5j-5KauT6w4.jpg"/>
          <p:cNvPicPr>
            <a:picLocks noChangeAspect="1"/>
          </p:cNvPicPr>
          <p:nvPr/>
        </p:nvPicPr>
        <p:blipFill>
          <a:blip r:embed="rId5" cstate="print"/>
          <a:srcRect l="16374" t="7018" r="15789" b="3509"/>
          <a:stretch>
            <a:fillRect/>
          </a:stretch>
        </p:blipFill>
        <p:spPr>
          <a:xfrm>
            <a:off x="6000760" y="2357430"/>
            <a:ext cx="2071702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8ySb_az8I.jpg"/>
          <p:cNvPicPr>
            <a:picLocks noChangeAspect="1"/>
          </p:cNvPicPr>
          <p:nvPr/>
        </p:nvPicPr>
        <p:blipFill>
          <a:blip r:embed="rId2" cstate="print"/>
          <a:srcRect l="4651" t="33334" r="12790" b="10852"/>
          <a:stretch>
            <a:fillRect/>
          </a:stretch>
        </p:blipFill>
        <p:spPr>
          <a:xfrm>
            <a:off x="285720" y="214290"/>
            <a:ext cx="5857916" cy="2716656"/>
          </a:xfrm>
          <a:prstGeom prst="rect">
            <a:avLst/>
          </a:prstGeom>
        </p:spPr>
      </p:pic>
      <p:pic>
        <p:nvPicPr>
          <p:cNvPr id="5" name="Рисунок 4" descr="oJmElbPmjgM.jpg"/>
          <p:cNvPicPr>
            <a:picLocks noChangeAspect="1"/>
          </p:cNvPicPr>
          <p:nvPr/>
        </p:nvPicPr>
        <p:blipFill>
          <a:blip r:embed="rId3" cstate="print"/>
          <a:srcRect t="16748" b="1734"/>
          <a:stretch>
            <a:fillRect/>
          </a:stretch>
        </p:blipFill>
        <p:spPr>
          <a:xfrm>
            <a:off x="285720" y="3143248"/>
            <a:ext cx="5857884" cy="3357586"/>
          </a:xfrm>
          <a:prstGeom prst="rect">
            <a:avLst/>
          </a:prstGeom>
        </p:spPr>
      </p:pic>
      <p:pic>
        <p:nvPicPr>
          <p:cNvPr id="6" name="Рисунок 5" descr="1kDbHgZGD_U.jpg"/>
          <p:cNvPicPr>
            <a:picLocks noChangeAspect="1"/>
          </p:cNvPicPr>
          <p:nvPr/>
        </p:nvPicPr>
        <p:blipFill>
          <a:blip r:embed="rId4" cstate="print"/>
          <a:srcRect l="7835" t="7463" r="26119" b="4477"/>
          <a:stretch>
            <a:fillRect/>
          </a:stretch>
        </p:blipFill>
        <p:spPr>
          <a:xfrm>
            <a:off x="6286512" y="428604"/>
            <a:ext cx="2214578" cy="2214578"/>
          </a:xfrm>
          <a:prstGeom prst="rect">
            <a:avLst/>
          </a:prstGeom>
        </p:spPr>
      </p:pic>
      <p:pic>
        <p:nvPicPr>
          <p:cNvPr id="7" name="Рисунок 6" descr="ddp9Dk4bm8k.jpg"/>
          <p:cNvPicPr>
            <a:picLocks noChangeAspect="1"/>
          </p:cNvPicPr>
          <p:nvPr/>
        </p:nvPicPr>
        <p:blipFill>
          <a:blip r:embed="rId5" cstate="print"/>
          <a:srcRect l="26666" t="2000" r="14667"/>
          <a:stretch>
            <a:fillRect/>
          </a:stretch>
        </p:blipFill>
        <p:spPr>
          <a:xfrm>
            <a:off x="6215074" y="3000372"/>
            <a:ext cx="1571636" cy="3500462"/>
          </a:xfrm>
          <a:prstGeom prst="parallelogram">
            <a:avLst>
              <a:gd name="adj" fmla="val 8888"/>
            </a:avLst>
          </a:prstGeom>
        </p:spPr>
      </p:pic>
      <p:pic>
        <p:nvPicPr>
          <p:cNvPr id="8" name="Рисунок 7" descr="d5soo2aL36M.jpg"/>
          <p:cNvPicPr>
            <a:picLocks noChangeAspect="1"/>
          </p:cNvPicPr>
          <p:nvPr/>
        </p:nvPicPr>
        <p:blipFill>
          <a:blip r:embed="rId6" cstate="print"/>
          <a:srcRect l="8000" t="18001" r="8000" b="9999"/>
          <a:stretch>
            <a:fillRect/>
          </a:stretch>
        </p:blipFill>
        <p:spPr>
          <a:xfrm>
            <a:off x="7286644" y="4929198"/>
            <a:ext cx="1500198" cy="1714512"/>
          </a:xfrm>
          <a:prstGeom prst="hex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70313_083347.jpg"/>
          <p:cNvPicPr>
            <a:picLocks noChangeAspect="1"/>
          </p:cNvPicPr>
          <p:nvPr/>
        </p:nvPicPr>
        <p:blipFill>
          <a:blip r:embed="rId2" cstate="print"/>
          <a:srcRect t="25772" r="1064" b="33579"/>
          <a:stretch>
            <a:fillRect/>
          </a:stretch>
        </p:blipFill>
        <p:spPr>
          <a:xfrm>
            <a:off x="857224" y="642918"/>
            <a:ext cx="7143800" cy="2714644"/>
          </a:xfrm>
          <a:prstGeom prst="rect">
            <a:avLst/>
          </a:prstGeom>
        </p:spPr>
      </p:pic>
      <p:pic>
        <p:nvPicPr>
          <p:cNvPr id="3" name="Рисунок 2" descr="vL_fmWtcO-A.jpg"/>
          <p:cNvPicPr>
            <a:picLocks noChangeAspect="1"/>
          </p:cNvPicPr>
          <p:nvPr/>
        </p:nvPicPr>
        <p:blipFill>
          <a:blip r:embed="rId3"/>
          <a:srcRect l="40569" t="22916" r="34910" b="52084"/>
          <a:stretch>
            <a:fillRect/>
          </a:stretch>
        </p:blipFill>
        <p:spPr>
          <a:xfrm>
            <a:off x="1071538" y="3929066"/>
            <a:ext cx="2357454" cy="2357454"/>
          </a:xfrm>
          <a:prstGeom prst="rect">
            <a:avLst/>
          </a:prstGeom>
        </p:spPr>
      </p:pic>
      <p:pic>
        <p:nvPicPr>
          <p:cNvPr id="4" name="Рисунок 3" descr="14801003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4000504"/>
            <a:ext cx="2714644" cy="212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500042"/>
            <a:ext cx="6215090" cy="387557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«Ничто не вечно».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«Есть только миг…» - и этот миг нужно сделать каждый раз новым,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но так, чтобы он остался яркой картинкой в сознании тех, кто это увидел .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5929330"/>
            <a:ext cx="3214694" cy="428628"/>
          </a:xfrm>
        </p:spPr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  <p:pic>
        <p:nvPicPr>
          <p:cNvPr id="4" name="Рисунок 3" descr="m5JyZ_hfjiU.jpg"/>
          <p:cNvPicPr>
            <a:picLocks noChangeAspect="1"/>
          </p:cNvPicPr>
          <p:nvPr/>
        </p:nvPicPr>
        <p:blipFill>
          <a:blip r:embed="rId2" cstate="print"/>
          <a:srcRect l="18563" t="23548" r="28454" b="13657"/>
          <a:stretch>
            <a:fillRect/>
          </a:stretch>
        </p:blipFill>
        <p:spPr>
          <a:xfrm>
            <a:off x="6858016" y="5500702"/>
            <a:ext cx="1285884" cy="1143008"/>
          </a:xfrm>
          <a:prstGeom prst="flowChartConnector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96253"/>
            <a:ext cx="8127453" cy="6501099"/>
          </a:xfrm>
        </p:spPr>
        <p:txBody>
          <a:bodyPr/>
          <a:lstStyle/>
          <a:p>
            <a:r>
              <a:rPr lang="ru-RU" dirty="0" smtClean="0"/>
              <a:t>Нам, педагогам изобразительного искусства, приходится, не только организовывать непосредственно образовательную деятельность с детьми в данном направлении, но и быть оформителями праздников, выставок, утренников.</a:t>
            </a:r>
          </a:p>
          <a:p>
            <a:r>
              <a:rPr lang="ru-RU" dirty="0" smtClean="0"/>
              <a:t>На сегодняшний день существует множество различных материалов для оформления. </a:t>
            </a:r>
          </a:p>
          <a:p>
            <a:r>
              <a:rPr lang="ru-RU" dirty="0" smtClean="0"/>
              <a:t>Это, различные виды бумаги, </a:t>
            </a:r>
            <a:r>
              <a:rPr lang="ru-RU" dirty="0" err="1" smtClean="0"/>
              <a:t>аракал</a:t>
            </a:r>
            <a:r>
              <a:rPr lang="ru-RU" dirty="0" smtClean="0"/>
              <a:t>, фетр, </a:t>
            </a:r>
            <a:r>
              <a:rPr lang="ru-RU" dirty="0" err="1" smtClean="0"/>
              <a:t>фоамиран</a:t>
            </a:r>
            <a:r>
              <a:rPr lang="ru-RU" dirty="0" smtClean="0"/>
              <a:t> и </a:t>
            </a:r>
            <a:r>
              <a:rPr lang="ru-RU" dirty="0" err="1" smtClean="0"/>
              <a:t>т.д</a:t>
            </a:r>
            <a:r>
              <a:rPr lang="ru-RU" dirty="0" smtClean="0"/>
              <a:t>… все материалы применимы в оформлении.</a:t>
            </a:r>
          </a:p>
          <a:p>
            <a:r>
              <a:rPr lang="ru-RU" dirty="0" smtClean="0"/>
              <a:t>Но каждый педагог выбирает для себя единый материал и технику оформления.</a:t>
            </a:r>
          </a:p>
          <a:p>
            <a:r>
              <a:rPr lang="ru-RU" dirty="0" smtClean="0"/>
              <a:t>Мне нравится шар-как художественный материал. Поэтому на протяжении нескольких лет я занимаюсь АЭРОДИЗАЙНОМ.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26032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496204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3"/>
                </a:solidFill>
              </a:rPr>
              <a:t>Аэродизайн</a:t>
            </a:r>
            <a:r>
              <a:rPr lang="ru-RU" dirty="0" err="1" smtClean="0">
                <a:solidFill>
                  <a:schemeClr val="accent3"/>
                </a:solidFill>
              </a:rPr>
              <a:t>-</a:t>
            </a:r>
            <a:r>
              <a:rPr lang="ru-RU" dirty="0" err="1" smtClean="0"/>
              <a:t>современное</a:t>
            </a:r>
            <a:r>
              <a:rPr lang="ru-RU" dirty="0" smtClean="0"/>
              <a:t> искусство</a:t>
            </a:r>
            <a:br>
              <a:rPr lang="ru-RU" dirty="0" smtClean="0"/>
            </a:br>
            <a:r>
              <a:rPr lang="ru-RU" dirty="0" smtClean="0"/>
              <a:t>оформление интерьера и экстерьера с применением воздушных шаров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20170602_09062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714488"/>
            <a:ext cx="3333740" cy="2357453"/>
          </a:xfrm>
        </p:spPr>
      </p:pic>
      <p:pic>
        <p:nvPicPr>
          <p:cNvPr id="5" name="Рисунок 4" descr="BP3-CfTkYh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4429132"/>
            <a:ext cx="3429024" cy="2169359"/>
          </a:xfrm>
          <a:prstGeom prst="rect">
            <a:avLst/>
          </a:prstGeom>
        </p:spPr>
      </p:pic>
      <p:pic>
        <p:nvPicPr>
          <p:cNvPr id="6" name="Рисунок 5" descr="YJJU7t2YSJ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714488"/>
            <a:ext cx="3422510" cy="2428868"/>
          </a:xfrm>
          <a:prstGeom prst="rect">
            <a:avLst/>
          </a:prstGeom>
        </p:spPr>
      </p:pic>
      <p:pic>
        <p:nvPicPr>
          <p:cNvPr id="7" name="Рисунок 6" descr="Wygu4RE4bc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4429132"/>
            <a:ext cx="3357586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14290"/>
            <a:ext cx="3500462" cy="5714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3"/>
                </a:solidFill>
              </a:rPr>
              <a:t>Виды шаров</a:t>
            </a:r>
            <a:endParaRPr lang="ru-RU" sz="3600" b="1" dirty="0"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Light-Blue-Balloons-10pcs-lot-12Inch-Pearl-Latex-Balloon-Inflatable-Air-Ball-Wedding-Birthday-Party-Balloons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28596" y="1428736"/>
            <a:ext cx="3357586" cy="2071702"/>
          </a:xfrm>
        </p:spPr>
      </p:pic>
      <p:pic>
        <p:nvPicPr>
          <p:cNvPr id="6" name="Содержимое 5" descr="568-1-sht-besplatnaja-dostavka-18-djujmov-pjatikonechnaja-zvezda-aljuminija-shary-naduvnye-igrushki-svadebnye-ukrashenija-folgirovannye-shary-globos-detej-igrushki-vysokokachestvennye-vozdushnye-shary-i-aks.jpg"/>
          <p:cNvPicPr>
            <a:picLocks noGrp="1" noChangeAspect="1"/>
          </p:cNvPicPr>
          <p:nvPr>
            <p:ph sz="quarter" idx="2"/>
          </p:nvPr>
        </p:nvPicPr>
        <p:blipFill>
          <a:blip r:embed="rId4"/>
          <a:stretch>
            <a:fillRect/>
          </a:stretch>
        </p:blipFill>
        <p:spPr>
          <a:xfrm>
            <a:off x="4572000" y="1459492"/>
            <a:ext cx="3429024" cy="2183822"/>
          </a:xfrm>
        </p:spPr>
      </p:pic>
      <p:pic>
        <p:nvPicPr>
          <p:cNvPr id="10" name="Рисунок 9" descr="HTB1UeLiX5LxK1Rjy0Ffq6zYdVXai.jpg_q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4286256"/>
            <a:ext cx="3429024" cy="2286016"/>
          </a:xfrm>
          <a:prstGeom prst="rect">
            <a:avLst/>
          </a:prstGeom>
        </p:spPr>
      </p:pic>
      <p:pic>
        <p:nvPicPr>
          <p:cNvPr id="11" name="Рисунок 10" descr="rBVaI1k-mq-AF7E9AAmLxEcW5mE75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4286256"/>
            <a:ext cx="3500438" cy="23574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00166" y="1000108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руглые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357187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ШДМ для моделирования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14942" y="100010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Фольгиров</a:t>
            </a:r>
            <a:r>
              <a:rPr lang="ru-RU" dirty="0" err="1" smtClean="0"/>
              <a:t>анные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357818" y="378619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Декоративные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Для оформления существует несколько видов шаров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060848"/>
            <a:ext cx="7931224" cy="4413104"/>
          </a:xfrm>
        </p:spPr>
        <p:txBody>
          <a:bodyPr/>
          <a:lstStyle/>
          <a:p>
            <a:r>
              <a:rPr lang="ru-RU" dirty="0" smtClean="0"/>
              <a:t>Применяя их, можно создавать : Пластику шаров. Пластику из не надутых шаров.</a:t>
            </a:r>
          </a:p>
          <a:p>
            <a:endParaRPr lang="ru-RU" dirty="0"/>
          </a:p>
          <a:p>
            <a:r>
              <a:rPr lang="ru-RU" dirty="0" smtClean="0"/>
              <a:t>Используя все эти направления , включая фантазию можно оформить помещения ДОУ в различных тематических направлениях.</a:t>
            </a:r>
          </a:p>
          <a:p>
            <a:endParaRPr lang="ru-RU" dirty="0"/>
          </a:p>
          <a:p>
            <a:r>
              <a:rPr lang="ru-RU" dirty="0" smtClean="0"/>
              <a:t>Таких, как экологический форум, шахматный турнир, комбинированное оформление к Новому году, и так далее…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26615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142852"/>
            <a:ext cx="4471990" cy="631844"/>
          </a:xfrm>
        </p:spPr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</a:rPr>
              <a:t>ПЛАСТИКА ШАРОВ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20170516_11495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7083" t="7188" r="10417" b="5312"/>
          <a:stretch>
            <a:fillRect/>
          </a:stretch>
        </p:blipFill>
        <p:spPr>
          <a:xfrm>
            <a:off x="214282" y="1000108"/>
            <a:ext cx="2143140" cy="4000528"/>
          </a:xfrm>
        </p:spPr>
      </p:pic>
      <p:pic>
        <p:nvPicPr>
          <p:cNvPr id="6" name="Содержимое 5" descr="20170517_10595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t="13437" r="5555"/>
          <a:stretch>
            <a:fillRect/>
          </a:stretch>
        </p:blipFill>
        <p:spPr>
          <a:xfrm>
            <a:off x="6215074" y="1000108"/>
            <a:ext cx="2428892" cy="3957646"/>
          </a:xfrm>
        </p:spPr>
      </p:pic>
      <p:pic>
        <p:nvPicPr>
          <p:cNvPr id="8" name="Рисунок 7" descr="20170428_144218.jpg"/>
          <p:cNvPicPr>
            <a:picLocks noChangeAspect="1"/>
          </p:cNvPicPr>
          <p:nvPr/>
        </p:nvPicPr>
        <p:blipFill>
          <a:blip r:embed="rId4" cstate="print"/>
          <a:srcRect l="13889" t="16667" r="18055" b="4166"/>
          <a:stretch>
            <a:fillRect/>
          </a:stretch>
        </p:blipFill>
        <p:spPr>
          <a:xfrm>
            <a:off x="2571736" y="1214422"/>
            <a:ext cx="3500462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45.jpg"/>
          <p:cNvPicPr>
            <a:picLocks noChangeAspect="1"/>
          </p:cNvPicPr>
          <p:nvPr/>
        </p:nvPicPr>
        <p:blipFill>
          <a:blip r:embed="rId2" cstate="print"/>
          <a:srcRect l="17187" r="47656" b="9375"/>
          <a:stretch>
            <a:fillRect/>
          </a:stretch>
        </p:blipFill>
        <p:spPr>
          <a:xfrm>
            <a:off x="428596" y="285728"/>
            <a:ext cx="3429024" cy="6215082"/>
          </a:xfrm>
          <a:prstGeom prst="rect">
            <a:avLst/>
          </a:prstGeom>
        </p:spPr>
      </p:pic>
      <p:pic>
        <p:nvPicPr>
          <p:cNvPr id="5" name="Рисунок 4" descr="20180427_142136.jpg"/>
          <p:cNvPicPr>
            <a:picLocks noChangeAspect="1"/>
          </p:cNvPicPr>
          <p:nvPr/>
        </p:nvPicPr>
        <p:blipFill>
          <a:blip r:embed="rId3" cstate="print"/>
          <a:srcRect l="12500" t="3125" r="12500" b="2083"/>
          <a:stretch>
            <a:fillRect/>
          </a:stretch>
        </p:blipFill>
        <p:spPr>
          <a:xfrm>
            <a:off x="4214810" y="214290"/>
            <a:ext cx="3857652" cy="650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15370" cy="560406"/>
          </a:xfrm>
        </p:spPr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</a:rPr>
              <a:t>ПЛАСТИКА ИЗ НЕНАДУТЫХ ШАРОВ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20170226_21252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0416" t="15000" b="2188"/>
          <a:stretch>
            <a:fillRect/>
          </a:stretch>
        </p:blipFill>
        <p:spPr>
          <a:xfrm>
            <a:off x="714348" y="1928802"/>
            <a:ext cx="3071834" cy="3357586"/>
          </a:xfrm>
          <a:prstGeom prst="ellipse">
            <a:avLst/>
          </a:prstGeom>
        </p:spPr>
      </p:pic>
      <p:pic>
        <p:nvPicPr>
          <p:cNvPr id="6" name="Содержимое 5" descr="20170305_20113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l="4082" t="5103" r="4082" b="3061"/>
          <a:stretch>
            <a:fillRect/>
          </a:stretch>
        </p:blipFill>
        <p:spPr>
          <a:xfrm>
            <a:off x="4500562" y="1571612"/>
            <a:ext cx="3214710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286676" cy="48896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3"/>
                </a:solidFill>
              </a:rPr>
              <a:t>СОЗДАНИЕ РАЗНООБРАЗНЫХ ФОРМ И КОМПОЗИЦИЙ</a:t>
            </a:r>
            <a:endParaRPr lang="ru-RU" sz="2000" b="1" dirty="0"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20180427_14261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8333" t="27500" r="10417" b="14687"/>
          <a:stretch>
            <a:fillRect/>
          </a:stretch>
        </p:blipFill>
        <p:spPr>
          <a:xfrm>
            <a:off x="214282" y="4000504"/>
            <a:ext cx="2786082" cy="2643206"/>
          </a:xfrm>
        </p:spPr>
      </p:pic>
      <p:pic>
        <p:nvPicPr>
          <p:cNvPr id="6" name="Содержимое 5" descr="Nw7bQKqO1hc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l="13796" t="5625" r="4953" b="10000"/>
          <a:stretch>
            <a:fillRect/>
          </a:stretch>
        </p:blipFill>
        <p:spPr>
          <a:xfrm>
            <a:off x="3143240" y="615442"/>
            <a:ext cx="2857520" cy="3956566"/>
          </a:xfrm>
          <a:prstGeom prst="parallelogram">
            <a:avLst>
              <a:gd name="adj" fmla="val 13387"/>
            </a:avLst>
          </a:prstGeom>
        </p:spPr>
      </p:pic>
      <p:pic>
        <p:nvPicPr>
          <p:cNvPr id="8" name="Рисунок 7" descr="dWT19UKjHao.jpg"/>
          <p:cNvPicPr>
            <a:picLocks noChangeAspect="1"/>
          </p:cNvPicPr>
          <p:nvPr/>
        </p:nvPicPr>
        <p:blipFill>
          <a:blip r:embed="rId4"/>
          <a:srcRect l="25782" t="38541" r="35937" b="6250"/>
          <a:stretch>
            <a:fillRect/>
          </a:stretch>
        </p:blipFill>
        <p:spPr>
          <a:xfrm>
            <a:off x="5214942" y="2857496"/>
            <a:ext cx="3500462" cy="3786214"/>
          </a:xfrm>
          <a:prstGeom prst="parallelogram">
            <a:avLst/>
          </a:prstGeom>
        </p:spPr>
      </p:pic>
      <p:pic>
        <p:nvPicPr>
          <p:cNvPr id="9" name="Рисунок 8" descr="y3JaMt9zGFY.jpg"/>
          <p:cNvPicPr>
            <a:picLocks noChangeAspect="1"/>
          </p:cNvPicPr>
          <p:nvPr/>
        </p:nvPicPr>
        <p:blipFill>
          <a:blip r:embed="rId5"/>
          <a:srcRect l="27778" t="34374" r="19444" b="19792"/>
          <a:stretch>
            <a:fillRect/>
          </a:stretch>
        </p:blipFill>
        <p:spPr>
          <a:xfrm>
            <a:off x="214282" y="571480"/>
            <a:ext cx="2714644" cy="3143272"/>
          </a:xfrm>
          <a:prstGeom prst="rect">
            <a:avLst/>
          </a:prstGeom>
        </p:spPr>
      </p:pic>
      <p:pic>
        <p:nvPicPr>
          <p:cNvPr id="10" name="Рисунок 9" descr="20180424_184356.jpg"/>
          <p:cNvPicPr>
            <a:picLocks noChangeAspect="1"/>
          </p:cNvPicPr>
          <p:nvPr/>
        </p:nvPicPr>
        <p:blipFill>
          <a:blip r:embed="rId6" cstate="print"/>
          <a:srcRect l="4081" t="18878" r="2041" b="6122"/>
          <a:stretch>
            <a:fillRect/>
          </a:stretch>
        </p:blipFill>
        <p:spPr>
          <a:xfrm>
            <a:off x="6072198" y="571480"/>
            <a:ext cx="2722807" cy="2071701"/>
          </a:xfrm>
          <a:prstGeom prst="hexagon">
            <a:avLst/>
          </a:prstGeom>
        </p:spPr>
      </p:pic>
      <p:pic>
        <p:nvPicPr>
          <p:cNvPr id="11" name="Рисунок 10" descr="облако.jpg"/>
          <p:cNvPicPr>
            <a:picLocks noChangeAspect="1"/>
          </p:cNvPicPr>
          <p:nvPr/>
        </p:nvPicPr>
        <p:blipFill>
          <a:blip r:embed="rId7" cstate="print"/>
          <a:srcRect l="16608" t="12219" r="25457" b="10534"/>
          <a:stretch>
            <a:fillRect/>
          </a:stretch>
        </p:blipFill>
        <p:spPr>
          <a:xfrm>
            <a:off x="3357554" y="4857760"/>
            <a:ext cx="1571636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464</TotalTime>
  <Words>197</Words>
  <Application>Microsoft Office PowerPoint</Application>
  <PresentationFormat>Экран (4:3)</PresentationFormat>
  <Paragraphs>28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Century Schoolbook</vt:lpstr>
      <vt:lpstr>Wingdings</vt:lpstr>
      <vt:lpstr>Wingdings 2</vt:lpstr>
      <vt:lpstr>Эркер</vt:lpstr>
      <vt:lpstr>Мастер-класс на тему:</vt:lpstr>
      <vt:lpstr>Презентация PowerPoint</vt:lpstr>
      <vt:lpstr>Аэродизайн-современное искусство оформление интерьера и экстерьера с применением воздушных шаров </vt:lpstr>
      <vt:lpstr>Виды шаров</vt:lpstr>
      <vt:lpstr>Для оформления существует несколько видов шаров</vt:lpstr>
      <vt:lpstr>ПЛАСТИКА ШАРОВ</vt:lpstr>
      <vt:lpstr>Презентация PowerPoint</vt:lpstr>
      <vt:lpstr>ПЛАСТИКА ИЗ НЕНАДУТЫХ ШАРОВ</vt:lpstr>
      <vt:lpstr>СОЗДАНИЕ РАЗНООБРАЗНЫХ ФОРМ И КОМПОЗИЦИЙ</vt:lpstr>
      <vt:lpstr>Презентация PowerPoint</vt:lpstr>
      <vt:lpstr>Презентация PowerPoint</vt:lpstr>
      <vt:lpstr>Презентация PowerPoint</vt:lpstr>
      <vt:lpstr>«Ничто не вечно».  «Есть только миг…» - и этот миг нужно сделать каждый раз новым, но так, чтобы он остался яркой картинкой в сознании тех, кто это увидел 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RBT</cp:lastModifiedBy>
  <cp:revision>48</cp:revision>
  <dcterms:created xsi:type="dcterms:W3CDTF">2020-02-25T12:30:15Z</dcterms:created>
  <dcterms:modified xsi:type="dcterms:W3CDTF">2021-04-30T16:52:53Z</dcterms:modified>
</cp:coreProperties>
</file>