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9" d="100"/>
          <a:sy n="39" d="100"/>
        </p:scale>
        <p:origin x="-2064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8074120"/>
              </p:ext>
            </p:extLst>
          </p:nvPr>
        </p:nvGraphicFramePr>
        <p:xfrm>
          <a:off x="0" y="404664"/>
          <a:ext cx="8820471" cy="5976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2183"/>
                <a:gridCol w="1276181"/>
                <a:gridCol w="1347237"/>
                <a:gridCol w="1414870"/>
              </a:tblGrid>
              <a:tr h="1992221">
                <a:tc>
                  <a:txBody>
                    <a:bodyPr/>
                    <a:lstStyle/>
                    <a:p>
                      <a:r>
                        <a:rPr lang="en-US" sz="3000" b="1" i="1" dirty="0" smtClean="0">
                          <a:latin typeface="Arial Black" pitchFamily="34" charset="0"/>
                        </a:rPr>
                        <a:t>Look and write</a:t>
                      </a:r>
                      <a:endParaRPr lang="ru-RU" sz="3000" b="1" i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 Black" pitchFamily="34" charset="0"/>
                          <a:hlinkClick r:id="rId2" action="ppaction://hlinksldjump"/>
                        </a:rPr>
                        <a:t>10</a:t>
                      </a:r>
                      <a:endParaRPr lang="ru-RU" sz="4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 Black" pitchFamily="34" charset="0"/>
                          <a:hlinkClick r:id="rId3" action="ppaction://hlinksldjump"/>
                        </a:rPr>
                        <a:t>20</a:t>
                      </a:r>
                      <a:endParaRPr lang="ru-RU" sz="4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 Black" pitchFamily="34" charset="0"/>
                          <a:hlinkClick r:id="rId4" action="ppaction://hlinksldjump"/>
                        </a:rPr>
                        <a:t>30</a:t>
                      </a:r>
                      <a:endParaRPr lang="ru-RU" sz="4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992221">
                <a:tc>
                  <a:txBody>
                    <a:bodyPr/>
                    <a:lstStyle/>
                    <a:p>
                      <a:r>
                        <a:rPr lang="en-US" sz="3000" b="1" i="1" dirty="0" smtClean="0">
                          <a:latin typeface="Arial Black" pitchFamily="34" charset="0"/>
                        </a:rPr>
                        <a:t>Talk about…</a:t>
                      </a:r>
                      <a:endParaRPr lang="ru-RU" sz="3000" b="1" i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 Black" pitchFamily="34" charset="0"/>
                          <a:hlinkClick r:id="rId5" action="ppaction://hlinksldjump"/>
                        </a:rPr>
                        <a:t>10</a:t>
                      </a:r>
                      <a:endParaRPr lang="ru-RU" sz="4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 Black" pitchFamily="34" charset="0"/>
                          <a:hlinkClick r:id="rId6" action="ppaction://hlinksldjump"/>
                        </a:rPr>
                        <a:t>20</a:t>
                      </a:r>
                      <a:endParaRPr lang="ru-RU" sz="4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 Black" pitchFamily="34" charset="0"/>
                          <a:hlinkClick r:id="rId7" action="ppaction://hlinksldjump"/>
                        </a:rPr>
                        <a:t>30</a:t>
                      </a:r>
                      <a:endParaRPr lang="ru-RU" sz="4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992221">
                <a:tc>
                  <a:txBody>
                    <a:bodyPr/>
                    <a:lstStyle/>
                    <a:p>
                      <a:r>
                        <a:rPr lang="en-US" sz="3000" b="1" i="1" dirty="0" smtClean="0">
                          <a:latin typeface="Arial Black" pitchFamily="34" charset="0"/>
                        </a:rPr>
                        <a:t>Family</a:t>
                      </a:r>
                      <a:r>
                        <a:rPr lang="en-US" sz="3000" b="1" i="1" baseline="0" dirty="0" smtClean="0">
                          <a:latin typeface="Arial Black" pitchFamily="34" charset="0"/>
                        </a:rPr>
                        <a:t> and friends</a:t>
                      </a:r>
                      <a:endParaRPr lang="ru-RU" sz="3000" b="1" i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 Black" pitchFamily="34" charset="0"/>
                          <a:hlinkClick r:id="rId8" action="ppaction://hlinksldjump"/>
                        </a:rPr>
                        <a:t>10</a:t>
                      </a:r>
                      <a:endParaRPr lang="ru-RU" sz="4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 Black" pitchFamily="34" charset="0"/>
                          <a:hlinkClick r:id="rId9" action="ppaction://hlinksldjump"/>
                        </a:rPr>
                        <a:t>20</a:t>
                      </a:r>
                      <a:endParaRPr lang="ru-RU" sz="4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 Black" pitchFamily="34" charset="0"/>
                          <a:hlinkClick r:id="rId10" action="ppaction://hlinksldjump"/>
                        </a:rPr>
                        <a:t>30</a:t>
                      </a:r>
                      <a:endParaRPr lang="ru-RU" sz="4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" y="1196752"/>
            <a:ext cx="7600950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644" y="1772817"/>
            <a:ext cx="853379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388424" cy="4799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8388423" cy="581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0499"/>
            <a:ext cx="9144000" cy="451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913" y="1484785"/>
            <a:ext cx="7496175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500" b="1" dirty="0"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209" y="980728"/>
            <a:ext cx="8611583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37" y="1196752"/>
            <a:ext cx="869229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556792"/>
            <a:ext cx="91440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18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LocalUser</dc:creator>
  <cp:lastModifiedBy>user</cp:lastModifiedBy>
  <cp:revision>7</cp:revision>
  <dcterms:created xsi:type="dcterms:W3CDTF">2020-09-28T14:43:20Z</dcterms:created>
  <dcterms:modified xsi:type="dcterms:W3CDTF">2020-09-30T09:53:10Z</dcterms:modified>
</cp:coreProperties>
</file>