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9"/>
  </p:notesMasterIdLst>
  <p:sldIdLst>
    <p:sldId id="256" r:id="rId2"/>
    <p:sldId id="272" r:id="rId3"/>
    <p:sldId id="258" r:id="rId4"/>
    <p:sldId id="261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283A9-7536-454F-A6E6-F304BE8DAB8B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17F28-C1C9-4F6C-910B-C593259F16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61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02.12.2015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0C70E-18ED-43B4-B8B8-44EEE9A48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02.12.2015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Назарова С.А.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</p:sldLayoutIdLst>
  <p:transition>
    <p:cut/>
  </p:transition>
  <p:timing>
    <p:tnLst>
      <p:par>
        <p:cTn id="1" dur="indefinite" restart="never" nodeType="tmRoot"/>
      </p:par>
    </p:tnLst>
  </p:timing>
  <p:hf sldNum="0"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2924944"/>
            <a:ext cx="5637010" cy="882119"/>
          </a:xfrm>
        </p:spPr>
        <p:txBody>
          <a:bodyPr>
            <a:normAutofit fontScale="92500" lnSpcReduction="10000"/>
          </a:bodyPr>
          <a:lstStyle/>
          <a:p>
            <a:r>
              <a:rPr lang="ru-RU" sz="6000" dirty="0" smtClean="0"/>
              <a:t>Клесты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175351" cy="179316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Обучающее изложение</a:t>
            </a:r>
            <a:endParaRPr lang="ru-RU" sz="54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Эта птица небольшая, 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Ну, а умница, какая! 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Кривым клювом шишки дробит,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 В январе птенцов выводит.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r="24970"/>
          <a:stretch/>
        </p:blipFill>
        <p:spPr bwMode="auto">
          <a:xfrm>
            <a:off x="251520" y="2348880"/>
            <a:ext cx="4032447" cy="3771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015" y="-82719"/>
            <a:ext cx="3820204" cy="2863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" r="6336" b="6165"/>
          <a:stretch/>
        </p:blipFill>
        <p:spPr bwMode="auto">
          <a:xfrm>
            <a:off x="3348496" y="2276872"/>
            <a:ext cx="5279328" cy="4405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клёст сосновн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1640" y="596825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8524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78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467544" y="908720"/>
            <a:ext cx="835292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Самая примечательная особенность </a:t>
            </a:r>
          </a:p>
          <a:p>
            <a:pPr algn="just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внешнего вида клеста – его клюв,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кончики которого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перекрещиваются.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Скрещенные кончики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клюва позволяют клестам легко раскрывать чешуйки шишек хвойных </a:t>
            </a:r>
          </a:p>
          <a:p>
            <a:pPr algn="just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деревьев и  выбирать из них семена.</a:t>
            </a:r>
            <a:r>
              <a:rPr lang="ru-RU" sz="3600" b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endParaRPr lang="ru-RU" sz="3600" dirty="0"/>
          </a:p>
        </p:txBody>
      </p:sp>
      <p:sp>
        <p:nvSpPr>
          <p:cNvPr id="5" name="Rectangle 21"/>
          <p:cNvSpPr txBox="1">
            <a:spLocks noChangeArrowheads="1"/>
          </p:cNvSpPr>
          <p:nvPr/>
        </p:nvSpPr>
        <p:spPr>
          <a:xfrm>
            <a:off x="381000" y="10886"/>
            <a:ext cx="8229600" cy="82582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800" u="sng" kern="0" dirty="0">
                <a:solidFill>
                  <a:srgbClr val="CC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Это интересно 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6632"/>
            <a:ext cx="4244975" cy="626427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Жизнь клестов тесно связана с хвойными  деревьями. Это отражается в названиях клестов: </a:t>
            </a:r>
            <a:r>
              <a:rPr lang="ru-RU" sz="3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клёст-сосновик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(у них самый мощный и толстый клюв), </a:t>
            </a:r>
            <a:r>
              <a:rPr lang="ru-RU" sz="3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клёст - </a:t>
            </a:r>
            <a:r>
              <a:rPr lang="ru-RU" sz="36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еловик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(клюв потоньше).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64704"/>
            <a:ext cx="5445324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313492"/>
            <a:ext cx="1596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Клесты.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8490" y="836712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800" b="1" dirty="0" smtClean="0"/>
              <a:t>На </a:t>
            </a:r>
            <a:r>
              <a:rPr lang="ru-RU" sz="2800" b="1" dirty="0"/>
              <a:t>занесённых снегом ветвях ели ползают, кувыркаются, висят вверх ногами небольшие красноватые и зеленоватые птицы. Своими крепкими перекрещенными клювами они достают семена из жёлтых еловых шишек.</a:t>
            </a:r>
          </a:p>
          <a:p>
            <a:pPr algn="just"/>
            <a:r>
              <a:rPr lang="ru-RU" sz="2800" b="1" dirty="0"/>
              <a:t>     </a:t>
            </a:r>
            <a:r>
              <a:rPr lang="ru-RU" sz="2800" b="1" dirty="0" smtClean="0"/>
              <a:t>Это </a:t>
            </a:r>
            <a:r>
              <a:rPr lang="ru-RU" sz="2800" b="1" dirty="0"/>
              <a:t>клесты. Они не боятся ни вьюги, ни мороза. Детей выводят не только летом, но и зимой. В самый лютый мороз клесты кормят своих маленьких птенцов. Те сидят под толстыми сучьями, у самого ствола. </a:t>
            </a:r>
          </a:p>
          <a:p>
            <a:pPr algn="just"/>
            <a:r>
              <a:rPr lang="ru-RU" sz="2800" b="1" dirty="0"/>
              <a:t>      </a:t>
            </a:r>
            <a:r>
              <a:rPr lang="ru-RU" sz="2800" b="1" dirty="0" smtClean="0"/>
              <a:t>Корма </a:t>
            </a:r>
            <a:r>
              <a:rPr lang="ru-RU" sz="2800" b="1" dirty="0"/>
              <a:t>малышам хватает, а холод в тёплом гнезде не страшен. </a:t>
            </a:r>
          </a:p>
        </p:txBody>
      </p:sp>
    </p:spTree>
    <p:extLst>
      <p:ext uri="{BB962C8B-B14F-4D97-AF65-F5344CB8AC3E}">
        <p14:creationId xmlns:p14="http://schemas.microsoft.com/office/powerpoint/2010/main" val="400015337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980728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Изложение. </a:t>
            </a:r>
          </a:p>
          <a:p>
            <a:pPr algn="ctr"/>
            <a:r>
              <a:rPr lang="ru-RU" sz="3200" b="1" dirty="0" smtClean="0"/>
              <a:t>Клесты.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План.</a:t>
            </a:r>
          </a:p>
          <a:p>
            <a:r>
              <a:rPr lang="ru-RU" sz="3200" b="1" dirty="0" smtClean="0"/>
              <a:t>1.На ветвях ели.</a:t>
            </a:r>
          </a:p>
          <a:p>
            <a:r>
              <a:rPr lang="ru-RU" sz="3200" b="1" dirty="0" smtClean="0"/>
              <a:t>2.Кормление малышей.</a:t>
            </a:r>
          </a:p>
          <a:p>
            <a:r>
              <a:rPr lang="ru-RU" sz="3200" b="1" dirty="0" smtClean="0"/>
              <a:t>3.Не страшен холод и голод.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1898157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3182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Где, что </a:t>
            </a:r>
            <a:r>
              <a:rPr lang="ru-RU" sz="2000" b="1" dirty="0" smtClean="0">
                <a:solidFill>
                  <a:srgbClr val="7030A0"/>
                </a:solidFill>
              </a:rPr>
              <a:t>делают птицы?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194156"/>
            <a:ext cx="55446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на з</a:t>
            </a:r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н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сё</a:t>
            </a:r>
            <a:r>
              <a:rPr lang="ru-RU" sz="2800" b="1" dirty="0">
                <a:solidFill>
                  <a:srgbClr val="FF0000"/>
                </a:solidFill>
              </a:rPr>
              <a:t>нн</a:t>
            </a:r>
            <a:r>
              <a:rPr lang="ru-RU" sz="2800" b="1" dirty="0"/>
              <a:t>ых </a:t>
            </a:r>
            <a:r>
              <a:rPr lang="ru-RU" sz="2800" b="1" dirty="0" smtClean="0"/>
              <a:t>в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твях; </a:t>
            </a:r>
          </a:p>
          <a:p>
            <a:r>
              <a:rPr lang="ru-RU" sz="2800" b="1" dirty="0" smtClean="0"/>
              <a:t>полз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/>
              <a:t>ют</a:t>
            </a:r>
            <a:r>
              <a:rPr lang="ru-RU" sz="2800" b="1" dirty="0"/>
              <a:t>, кувырка</a:t>
            </a:r>
            <a:r>
              <a:rPr lang="ru-RU" sz="2800" b="1" dirty="0">
                <a:solidFill>
                  <a:srgbClr val="FF0000"/>
                </a:solidFill>
              </a:rPr>
              <a:t>ются</a:t>
            </a:r>
            <a:r>
              <a:rPr lang="ru-RU" sz="2800" b="1" dirty="0"/>
              <a:t>, в</a:t>
            </a:r>
            <a:r>
              <a:rPr lang="ru-RU" sz="2800" b="1" dirty="0">
                <a:solidFill>
                  <a:srgbClr val="FF0000"/>
                </a:solidFill>
              </a:rPr>
              <a:t>и</a:t>
            </a:r>
            <a:r>
              <a:rPr lang="ru-RU" sz="2800" b="1" dirty="0"/>
              <a:t>сят </a:t>
            </a:r>
            <a:r>
              <a:rPr lang="ru-RU" sz="2800" b="1" dirty="0">
                <a:solidFill>
                  <a:srgbClr val="FF0000"/>
                </a:solidFill>
              </a:rPr>
              <a:t>вв</a:t>
            </a:r>
            <a:r>
              <a:rPr lang="ru-RU" sz="2800" b="1" dirty="0"/>
              <a:t>ерх н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гами, кре</a:t>
            </a:r>
            <a:r>
              <a:rPr lang="ru-RU" sz="2800" b="1" dirty="0">
                <a:solidFill>
                  <a:srgbClr val="FF0000"/>
                </a:solidFill>
              </a:rPr>
              <a:t>п</a:t>
            </a:r>
            <a:r>
              <a:rPr lang="ru-RU" sz="2800" b="1" dirty="0"/>
              <a:t>к</a:t>
            </a:r>
            <a:r>
              <a:rPr lang="ru-RU" sz="2800" b="1" dirty="0">
                <a:solidFill>
                  <a:srgbClr val="FF0000"/>
                </a:solidFill>
              </a:rPr>
              <a:t>ими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пере</a:t>
            </a:r>
            <a:r>
              <a:rPr lang="ru-RU" sz="2800" b="1" dirty="0"/>
              <a:t>крещ</a:t>
            </a:r>
            <a:r>
              <a:rPr lang="ru-RU" sz="2800" b="1" dirty="0">
                <a:solidFill>
                  <a:srgbClr val="FF0000"/>
                </a:solidFill>
              </a:rPr>
              <a:t>енн</a:t>
            </a:r>
            <a:r>
              <a:rPr lang="ru-RU" sz="2800" b="1" dirty="0"/>
              <a:t>ыми клюв</a:t>
            </a:r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ми д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ст</a:t>
            </a:r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ют с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м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на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463089"/>
            <a:ext cx="3528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Кто это?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Когда вывод</a:t>
            </a:r>
            <a:r>
              <a:rPr lang="ru-RU" sz="2000" b="1" dirty="0">
                <a:solidFill>
                  <a:srgbClr val="FF0000"/>
                </a:solidFill>
              </a:rPr>
              <a:t>я</a:t>
            </a:r>
            <a:r>
              <a:rPr lang="ru-RU" sz="2000" b="1" dirty="0">
                <a:solidFill>
                  <a:srgbClr val="7030A0"/>
                </a:solidFill>
              </a:rPr>
              <a:t>т и корм</a:t>
            </a:r>
            <a:r>
              <a:rPr lang="ru-RU" sz="2000" b="1" dirty="0">
                <a:solidFill>
                  <a:srgbClr val="FF0000"/>
                </a:solidFill>
              </a:rPr>
              <a:t>я</a:t>
            </a:r>
            <a:r>
              <a:rPr lang="ru-RU" sz="2000" b="1" dirty="0">
                <a:solidFill>
                  <a:srgbClr val="7030A0"/>
                </a:solidFill>
              </a:rPr>
              <a:t>т д</a:t>
            </a:r>
            <a:r>
              <a:rPr lang="ru-RU" sz="2000" b="1" dirty="0">
                <a:solidFill>
                  <a:srgbClr val="FF0000"/>
                </a:solidFill>
              </a:rPr>
              <a:t>е</a:t>
            </a:r>
            <a:r>
              <a:rPr lang="ru-RU" sz="2000" b="1" dirty="0">
                <a:solidFill>
                  <a:srgbClr val="7030A0"/>
                </a:solidFill>
              </a:rPr>
              <a:t>тей?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Где сидят птенцы?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586199"/>
            <a:ext cx="54726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2800" b="1" dirty="0"/>
              <a:t>кл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сты;  </a:t>
            </a:r>
            <a:r>
              <a:rPr lang="ru-RU" sz="2800" b="1" dirty="0">
                <a:solidFill>
                  <a:srgbClr val="FF0000"/>
                </a:solidFill>
              </a:rPr>
              <a:t>не</a:t>
            </a:r>
            <a:r>
              <a:rPr lang="ru-RU" sz="2800" b="1" dirty="0"/>
              <a:t> б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я</a:t>
            </a:r>
            <a:r>
              <a:rPr lang="ru-RU" sz="2800" b="1" dirty="0">
                <a:solidFill>
                  <a:srgbClr val="FF0000"/>
                </a:solidFill>
              </a:rPr>
              <a:t>тс</a:t>
            </a:r>
            <a:r>
              <a:rPr lang="ru-RU" sz="2800" b="1" dirty="0"/>
              <a:t>я </a:t>
            </a:r>
            <a:r>
              <a:rPr lang="ru-RU" sz="2800" b="1" dirty="0">
                <a:solidFill>
                  <a:srgbClr val="FF0000"/>
                </a:solidFill>
              </a:rPr>
              <a:t>ни</a:t>
            </a:r>
            <a:r>
              <a:rPr lang="ru-RU" sz="2800" b="1" dirty="0"/>
              <a:t> в</a:t>
            </a:r>
            <a:r>
              <a:rPr lang="ru-RU" sz="2800" b="1" dirty="0">
                <a:solidFill>
                  <a:srgbClr val="FF0000"/>
                </a:solidFill>
              </a:rPr>
              <a:t>ь</a:t>
            </a:r>
            <a:r>
              <a:rPr lang="ru-RU" sz="2800" b="1" dirty="0"/>
              <a:t>юги, </a:t>
            </a:r>
            <a:r>
              <a:rPr lang="ru-RU" sz="2800" b="1" dirty="0">
                <a:solidFill>
                  <a:srgbClr val="FF0000"/>
                </a:solidFill>
              </a:rPr>
              <a:t>ни</a:t>
            </a:r>
            <a:r>
              <a:rPr lang="ru-RU" sz="2800" b="1" dirty="0"/>
              <a:t> м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роза; </a:t>
            </a:r>
            <a:r>
              <a:rPr lang="ru-RU" sz="2800" b="1" dirty="0">
                <a:solidFill>
                  <a:srgbClr val="FF0000"/>
                </a:solidFill>
              </a:rPr>
              <a:t>не</a:t>
            </a:r>
            <a:r>
              <a:rPr lang="ru-RU" sz="2800" b="1" dirty="0"/>
              <a:t> тол</a:t>
            </a:r>
            <a:r>
              <a:rPr lang="ru-RU" sz="2800" b="1" dirty="0">
                <a:solidFill>
                  <a:srgbClr val="FF0000"/>
                </a:solidFill>
              </a:rPr>
              <a:t>ь</a:t>
            </a:r>
            <a:r>
              <a:rPr lang="ru-RU" sz="2800" b="1" dirty="0"/>
              <a:t>к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 лет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м, но и </a:t>
            </a:r>
            <a:r>
              <a:rPr lang="ru-RU" sz="2800" b="1" dirty="0" smtClean="0"/>
              <a:t>з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мой; </a:t>
            </a:r>
            <a:r>
              <a:rPr lang="ru-RU" sz="2800" b="1" dirty="0"/>
              <a:t>в лютый м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ро</a:t>
            </a:r>
            <a:r>
              <a:rPr lang="ru-RU" sz="2800" b="1" dirty="0">
                <a:solidFill>
                  <a:srgbClr val="FF0000"/>
                </a:solidFill>
              </a:rPr>
              <a:t>з</a:t>
            </a:r>
            <a:r>
              <a:rPr lang="ru-RU" sz="2800" b="1" dirty="0"/>
              <a:t>; под толст</a:t>
            </a:r>
            <a:r>
              <a:rPr lang="ru-RU" sz="2800" b="1" dirty="0">
                <a:solidFill>
                  <a:srgbClr val="FF0000"/>
                </a:solidFill>
              </a:rPr>
              <a:t>ыми</a:t>
            </a:r>
            <a:r>
              <a:rPr lang="ru-RU" sz="2800" b="1" dirty="0"/>
              <a:t> суч</a:t>
            </a:r>
            <a:r>
              <a:rPr lang="ru-RU" sz="2800" b="1" dirty="0">
                <a:solidFill>
                  <a:srgbClr val="FF0000"/>
                </a:solidFill>
              </a:rPr>
              <a:t>ья</a:t>
            </a:r>
            <a:r>
              <a:rPr lang="ru-RU" sz="2800" b="1" dirty="0"/>
              <a:t>ми, у ств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ла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28661" y="5229200"/>
            <a:ext cx="54371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b="1" dirty="0"/>
              <a:t>корма хв</a:t>
            </a:r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та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т, </a:t>
            </a:r>
            <a:r>
              <a:rPr lang="ru-RU" sz="2800" b="1" dirty="0">
                <a:solidFill>
                  <a:srgbClr val="FF0000"/>
                </a:solidFill>
              </a:rPr>
              <a:t>не</a:t>
            </a:r>
            <a:r>
              <a:rPr lang="ru-RU" sz="2800" b="1" dirty="0"/>
              <a:t> страш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н в тёпл</a:t>
            </a: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/>
              <a:t>м гн</a:t>
            </a:r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800" b="1" dirty="0"/>
              <a:t>зде </a:t>
            </a:r>
          </a:p>
        </p:txBody>
      </p:sp>
    </p:spTree>
    <p:extLst>
      <p:ext uri="{BB962C8B-B14F-4D97-AF65-F5344CB8AC3E}">
        <p14:creationId xmlns:p14="http://schemas.microsoft.com/office/powerpoint/2010/main" val="64242790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85</TotalTime>
  <Words>274</Words>
  <Application>Microsoft Office PowerPoint</Application>
  <PresentationFormat>Экран (4:3)</PresentationFormat>
  <Paragraphs>30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Обучающее изложение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Обучающее изложение</dc:title>
  <dc:creator>Viktor</dc:creator>
  <cp:lastModifiedBy>1</cp:lastModifiedBy>
  <cp:revision>13</cp:revision>
  <dcterms:created xsi:type="dcterms:W3CDTF">2015-11-29T15:11:24Z</dcterms:created>
  <dcterms:modified xsi:type="dcterms:W3CDTF">2021-12-07T11:01:15Z</dcterms:modified>
</cp:coreProperties>
</file>