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97" r:id="rId3"/>
    <p:sldId id="299" r:id="rId4"/>
    <p:sldId id="296" r:id="rId5"/>
    <p:sldId id="295" r:id="rId6"/>
    <p:sldId id="292" r:id="rId7"/>
    <p:sldId id="257" r:id="rId8"/>
    <p:sldId id="291" r:id="rId9"/>
    <p:sldId id="258" r:id="rId10"/>
    <p:sldId id="293" r:id="rId11"/>
    <p:sldId id="260" r:id="rId12"/>
    <p:sldId id="261" r:id="rId13"/>
    <p:sldId id="262" r:id="rId14"/>
    <p:sldId id="263" r:id="rId15"/>
    <p:sldId id="298" r:id="rId16"/>
    <p:sldId id="294" r:id="rId17"/>
    <p:sldId id="264" r:id="rId18"/>
    <p:sldId id="265" r:id="rId19"/>
    <p:sldId id="267" r:id="rId20"/>
    <p:sldId id="270" r:id="rId21"/>
    <p:sldId id="269" r:id="rId22"/>
    <p:sldId id="278" r:id="rId23"/>
    <p:sldId id="271" r:id="rId24"/>
    <p:sldId id="272" r:id="rId25"/>
    <p:sldId id="277" r:id="rId26"/>
    <p:sldId id="280" r:id="rId27"/>
    <p:sldId id="273" r:id="rId28"/>
    <p:sldId id="279" r:id="rId29"/>
    <p:sldId id="274" r:id="rId30"/>
    <p:sldId id="275" r:id="rId31"/>
    <p:sldId id="276" r:id="rId32"/>
    <p:sldId id="284" r:id="rId33"/>
    <p:sldId id="285" r:id="rId34"/>
    <p:sldId id="282" r:id="rId35"/>
    <p:sldId id="283" r:id="rId36"/>
    <p:sldId id="290" r:id="rId37"/>
    <p:sldId id="286" r:id="rId38"/>
    <p:sldId id="288" r:id="rId39"/>
    <p:sldId id="289" r:id="rId40"/>
    <p:sldId id="28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7C0E8-E784-4356-9DA4-1577D720C83C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2B730-971F-4717-9EF4-51E486C26A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Чехия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Испания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Италия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Франция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Франция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Франция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Франция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Франция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Германия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Англия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2B730-971F-4717-9EF4-51E486C26A8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9E562-AE35-4637-B320-64B63F4DFE8E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9EB6E-F399-495C-B3D5-54B960D6C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creen shot 2010-11-08 at 8.48.44 AM.png6b377b33-0b78-4ada-ba9f-6fa988ef3bc0Lar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7706"/>
            <a:ext cx="9144000" cy="5135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229200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ГОТИЧЕСКИЕ СОБОРЫ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007184_PH079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4015"/>
            <a:ext cx="7848872" cy="6208147"/>
          </a:xfrm>
        </p:spPr>
      </p:pic>
      <p:sp>
        <p:nvSpPr>
          <p:cNvPr id="9" name="Прямоугольник 8"/>
          <p:cNvSpPr/>
          <p:nvPr/>
        </p:nvSpPr>
        <p:spPr>
          <a:xfrm>
            <a:off x="0" y="6381328"/>
            <a:ext cx="914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Собор в Реймсе.  Западный портал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80px-Amiens-cathédral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27784" y="110508"/>
            <a:ext cx="3982604" cy="6414836"/>
          </a:xfrm>
        </p:spPr>
      </p:pic>
      <p:sp>
        <p:nvSpPr>
          <p:cNvPr id="5" name="Прямоугольник 4"/>
          <p:cNvSpPr/>
          <p:nvPr/>
        </p:nvSpPr>
        <p:spPr>
          <a:xfrm>
            <a:off x="2627784" y="6453336"/>
            <a:ext cx="3960440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Амьене. 1218-1268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49px-Cathédrale_Notre-Dame_de_Paris_-_2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11760" y="1"/>
            <a:ext cx="4839987" cy="6456910"/>
          </a:xfrm>
        </p:spPr>
      </p:pic>
      <p:sp>
        <p:nvSpPr>
          <p:cNvPr id="5" name="Прямоугольник 4"/>
          <p:cNvSpPr/>
          <p:nvPr/>
        </p:nvSpPr>
        <p:spPr>
          <a:xfrm>
            <a:off x="2411760" y="6453336"/>
            <a:ext cx="482453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Парижской Богоматери. 1163-14 в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бор в Бурже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50503"/>
            <a:ext cx="8403777" cy="6302833"/>
          </a:xfrm>
        </p:spPr>
      </p:pic>
      <p:sp>
        <p:nvSpPr>
          <p:cNvPr id="5" name="Прямоугольник 4"/>
          <p:cNvSpPr/>
          <p:nvPr/>
        </p:nvSpPr>
        <p:spPr>
          <a:xfrm>
            <a:off x="395536" y="6453336"/>
            <a:ext cx="842493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Бурже. 1192-1390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ёльн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83768" y="0"/>
            <a:ext cx="4567521" cy="6376259"/>
          </a:xfrm>
        </p:spPr>
      </p:pic>
      <p:sp>
        <p:nvSpPr>
          <p:cNvPr id="5" name="Прямоугольник 4"/>
          <p:cNvSpPr/>
          <p:nvPr/>
        </p:nvSpPr>
        <p:spPr>
          <a:xfrm>
            <a:off x="2483768" y="6381328"/>
            <a:ext cx="4464496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Кёльне. 1248 - 19 в.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ёльн после войн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88640"/>
            <a:ext cx="7687764" cy="5937523"/>
          </a:xfrm>
        </p:spPr>
      </p:pic>
      <p:sp>
        <p:nvSpPr>
          <p:cNvPr id="5" name="Прямоугольник 4"/>
          <p:cNvSpPr/>
          <p:nvPr/>
        </p:nvSpPr>
        <p:spPr>
          <a:xfrm>
            <a:off x="683568" y="6237312"/>
            <a:ext cx="770485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Кёльнский собор после войны. 1945 г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25de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11149"/>
            <a:ext cx="7280669" cy="61261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Кёльнский собо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08768"/>
            <a:ext cx="8375533" cy="6287684"/>
          </a:xfrm>
        </p:spPr>
      </p:pic>
      <p:sp>
        <p:nvSpPr>
          <p:cNvPr id="7" name="Прямоугольник 6"/>
          <p:cNvSpPr/>
          <p:nvPr/>
        </p:nvSpPr>
        <p:spPr>
          <a:xfrm>
            <a:off x="395536" y="6381328"/>
            <a:ext cx="8352928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Кёльнский собор. Фасад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kyolnskij-sobor-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90094"/>
            <a:ext cx="8352928" cy="6251644"/>
          </a:xfrm>
        </p:spPr>
      </p:pic>
      <p:sp>
        <p:nvSpPr>
          <p:cNvPr id="9" name="Прямоугольник 8"/>
          <p:cNvSpPr/>
          <p:nvPr/>
        </p:nvSpPr>
        <p:spPr>
          <a:xfrm>
            <a:off x="395536" y="6381328"/>
            <a:ext cx="8352928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Кёльнский собор. Скульптуры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юнстерский-собор-в-УльмеГерманияарх.Ульрих-Энсинген-1377—1543-гг.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44624"/>
            <a:ext cx="8025221" cy="6408712"/>
          </a:xfrm>
        </p:spPr>
      </p:pic>
      <p:sp>
        <p:nvSpPr>
          <p:cNvPr id="5" name="Прямоугольник 4"/>
          <p:cNvSpPr/>
          <p:nvPr/>
        </p:nvSpPr>
        <p:spPr>
          <a:xfrm>
            <a:off x="755576" y="6408712"/>
            <a:ext cx="7776864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solidFill>
                  <a:schemeClr val="tx1"/>
                </a:solidFill>
              </a:rPr>
              <a:t>Мюнстерский</a:t>
            </a:r>
            <a:r>
              <a:rPr lang="ru-RU" sz="2000" dirty="0" smtClean="0">
                <a:solidFill>
                  <a:schemeClr val="tx1"/>
                </a:solidFill>
              </a:rPr>
              <a:t> собор в Ульме. 1377 – 1543 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оманский хра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915144"/>
            <a:ext cx="5715000" cy="3810000"/>
          </a:xfrm>
        </p:spPr>
      </p:pic>
      <p:pic>
        <p:nvPicPr>
          <p:cNvPr id="5" name="Рисунок 4" descr="20145677_Spain_20060423_0239_Burg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8034" y="932722"/>
            <a:ext cx="4086454" cy="54486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4725144"/>
            <a:ext cx="468052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РОМАНСКИЙ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6381328"/>
            <a:ext cx="410445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ГОТИЧЕСКИЙ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АРХИТЕКТУРА. СОБОРЫ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ентербери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5343" y="1"/>
            <a:ext cx="8604448" cy="6453336"/>
          </a:xfrm>
        </p:spPr>
      </p:pic>
      <p:sp>
        <p:nvSpPr>
          <p:cNvPr id="5" name="Прямоугольник 4"/>
          <p:cNvSpPr/>
          <p:nvPr/>
        </p:nvSpPr>
        <p:spPr>
          <a:xfrm>
            <a:off x="539552" y="6453336"/>
            <a:ext cx="820891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Кентербери 12-14 в. Главный храм английского королевства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бор-Вестминстерского-аббатства-XII—XIV-вв.-в-Лондоне-Великобритания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0"/>
            <a:ext cx="8493053" cy="6345524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6381328"/>
            <a:ext cx="8496944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Вестминстерского аббатства 12 – 14в.  Лондон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ашня виктории при вестминстерском дворц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1472"/>
            <a:ext cx="9169740" cy="6179608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6165304"/>
            <a:ext cx="914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Башня Виктории при Вестминстерском дворце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бор-в-Солсбери-Великобритания-1220—1266-гг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-3425"/>
            <a:ext cx="7596336" cy="6424330"/>
          </a:xfrm>
        </p:spPr>
      </p:pic>
      <p:sp>
        <p:nvSpPr>
          <p:cNvPr id="5" name="Прямоугольник 4"/>
          <p:cNvSpPr/>
          <p:nvPr/>
        </p:nvSpPr>
        <p:spPr>
          <a:xfrm>
            <a:off x="827584" y="6408712"/>
            <a:ext cx="7632848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Солсбери. 1220-1266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xeter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72456"/>
            <a:ext cx="8490261" cy="6380880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6453336"/>
            <a:ext cx="8496944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</a:t>
            </a:r>
            <a:r>
              <a:rPr lang="ru-RU" sz="2000" dirty="0" err="1" smtClean="0">
                <a:solidFill>
                  <a:schemeClr val="tx1"/>
                </a:solidFill>
              </a:rPr>
              <a:t>Эксетере</a:t>
            </a:r>
            <a:r>
              <a:rPr lang="ru-RU" sz="2000" dirty="0" smtClean="0">
                <a:solidFill>
                  <a:schemeClr val="tx1"/>
                </a:solidFill>
              </a:rPr>
              <a:t>. 1050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эксет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91026" cy="6165409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6165304"/>
            <a:ext cx="914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</a:t>
            </a:r>
            <a:r>
              <a:rPr lang="ru-RU" sz="2000" dirty="0" err="1" smtClean="0">
                <a:solidFill>
                  <a:schemeClr val="tx1"/>
                </a:solidFill>
              </a:rPr>
              <a:t>Эксетере</a:t>
            </a:r>
            <a:r>
              <a:rPr lang="ru-RU" sz="2000" dirty="0" smtClean="0">
                <a:solidFill>
                  <a:schemeClr val="tx1"/>
                </a:solidFill>
              </a:rPr>
              <a:t>. Галерея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incolnCathedralv_909947a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29182"/>
            <a:ext cx="8791228" cy="6252146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6381328"/>
            <a:ext cx="9144000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Линкольне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инколь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0"/>
            <a:ext cx="6383460" cy="6383460"/>
          </a:xfrm>
        </p:spPr>
      </p:pic>
      <p:sp>
        <p:nvSpPr>
          <p:cNvPr id="5" name="Прямоугольник 4"/>
          <p:cNvSpPr/>
          <p:nvPr/>
        </p:nvSpPr>
        <p:spPr>
          <a:xfrm>
            <a:off x="1475656" y="6381328"/>
            <a:ext cx="6408712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Линкольне. 11 в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incoln_Cathedral_from_Castle_Hill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8475785" cy="6356839"/>
          </a:xfrm>
        </p:spPr>
      </p:pic>
      <p:sp>
        <p:nvSpPr>
          <p:cNvPr id="5" name="Прямоугольник 4"/>
          <p:cNvSpPr/>
          <p:nvPr/>
        </p:nvSpPr>
        <p:spPr>
          <a:xfrm>
            <a:off x="395536" y="6381328"/>
            <a:ext cx="8496944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Линкольне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Gloucester_Cathedral__20041102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689"/>
          <a:stretch>
            <a:fillRect/>
          </a:stretch>
        </p:blipFill>
        <p:spPr>
          <a:xfrm>
            <a:off x="2123728" y="-13531"/>
            <a:ext cx="5184576" cy="6454923"/>
          </a:xfrm>
        </p:spPr>
      </p:pic>
      <p:sp>
        <p:nvSpPr>
          <p:cNvPr id="7" name="Прямоугольник 6"/>
          <p:cNvSpPr/>
          <p:nvPr/>
        </p:nvSpPr>
        <p:spPr>
          <a:xfrm>
            <a:off x="2195736" y="6408712"/>
            <a:ext cx="5112568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Глостере. 1351-1407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СКУЛЬПТУРА СОБОРОВ</a:t>
            </a:r>
            <a:endParaRPr lang="ru-RU" sz="3600" dirty="0"/>
          </a:p>
        </p:txBody>
      </p:sp>
      <p:pic>
        <p:nvPicPr>
          <p:cNvPr id="10" name="Рисунок 9" descr="7425715-11323883777066.jpg"/>
          <p:cNvPicPr>
            <a:picLocks noChangeAspect="1"/>
          </p:cNvPicPr>
          <p:nvPr/>
        </p:nvPicPr>
        <p:blipFill>
          <a:blip r:embed="rId2" cstate="print"/>
          <a:srcRect l="44624" r="3145" b="2218"/>
          <a:stretch>
            <a:fillRect/>
          </a:stretch>
        </p:blipFill>
        <p:spPr>
          <a:xfrm>
            <a:off x="4211960" y="836711"/>
            <a:ext cx="3816424" cy="4961713"/>
          </a:xfrm>
          <a:prstGeom prst="rect">
            <a:avLst/>
          </a:prstGeom>
        </p:spPr>
      </p:pic>
      <p:pic>
        <p:nvPicPr>
          <p:cNvPr id="11" name="Рисунок 10" descr="Маркграф Эккерхард и маркграфиня Ута Скульптура из собора в Наумбурге 13в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187624" y="836712"/>
            <a:ext cx="2810664" cy="494116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87624" y="5805264"/>
            <a:ext cx="280831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РОМАНСКИЙ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60" y="5805264"/>
            <a:ext cx="403244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ГОТИЧЕСКИЙ  СТИЛЬ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лостер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091311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6093296"/>
            <a:ext cx="91440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Глостере. Галерея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9792" y="5013176"/>
            <a:ext cx="64442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Часовня Королевского колледжа в Кембридже.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1446-1515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кембрид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472" y="2492896"/>
            <a:ext cx="2560320" cy="3419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ambridge-Kings-College-02.jpg"/>
          <p:cNvPicPr>
            <a:picLocks noChangeAspect="1"/>
          </p:cNvPicPr>
          <p:nvPr/>
        </p:nvPicPr>
        <p:blipFill>
          <a:blip r:embed="rId3" cstate="print"/>
          <a:srcRect l="22157"/>
          <a:stretch>
            <a:fillRect/>
          </a:stretch>
        </p:blipFill>
        <p:spPr>
          <a:xfrm>
            <a:off x="2771800" y="226293"/>
            <a:ext cx="6228184" cy="47148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ага карлов мост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37409" y="0"/>
            <a:ext cx="7795031" cy="6312207"/>
          </a:xfrm>
        </p:spPr>
      </p:pic>
      <p:sp>
        <p:nvSpPr>
          <p:cNvPr id="6" name="Прямоугольник 5"/>
          <p:cNvSpPr/>
          <p:nvPr/>
        </p:nvSpPr>
        <p:spPr>
          <a:xfrm>
            <a:off x="755576" y="6309320"/>
            <a:ext cx="7776864" cy="54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Прага. Карлов мост.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аг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96497"/>
            <a:ext cx="8283764" cy="6212823"/>
          </a:xfrm>
        </p:spPr>
      </p:pic>
      <p:sp>
        <p:nvSpPr>
          <p:cNvPr id="6" name="Прямоугольник 5"/>
          <p:cNvSpPr/>
          <p:nvPr/>
        </p:nvSpPr>
        <p:spPr>
          <a:xfrm>
            <a:off x="467544" y="6309320"/>
            <a:ext cx="8280920" cy="54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Прага. Карлов мост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бор-Святого-Вита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4284"/>
          <a:stretch>
            <a:fillRect/>
          </a:stretch>
        </p:blipFill>
        <p:spPr>
          <a:xfrm>
            <a:off x="251520" y="188640"/>
            <a:ext cx="8703844" cy="6192687"/>
          </a:xfrm>
        </p:spPr>
      </p:pic>
      <p:sp>
        <p:nvSpPr>
          <p:cNvPr id="6" name="Прямоугольник 5"/>
          <p:cNvSpPr/>
          <p:nvPr/>
        </p:nvSpPr>
        <p:spPr>
          <a:xfrm>
            <a:off x="323528" y="6309320"/>
            <a:ext cx="8568952" cy="54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святого Витта. 1344-1929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бор-Святого-Вита-Прага-Чехия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0"/>
            <a:ext cx="4603765" cy="6343771"/>
          </a:xfrm>
        </p:spPr>
      </p:pic>
      <p:sp>
        <p:nvSpPr>
          <p:cNvPr id="5" name="Прямоугольник 4"/>
          <p:cNvSpPr/>
          <p:nvPr/>
        </p:nvSpPr>
        <p:spPr>
          <a:xfrm>
            <a:off x="2483768" y="6381328"/>
            <a:ext cx="4608512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святого Витта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б вит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3431"/>
            <a:ext cx="9180512" cy="5972733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6165304"/>
            <a:ext cx="914400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святого Витта. Скульптура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анта мария дель мар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94049"/>
            <a:ext cx="8427988" cy="6287279"/>
          </a:xfrm>
        </p:spPr>
      </p:pic>
      <p:sp>
        <p:nvSpPr>
          <p:cNvPr id="5" name="Прямоугольник 4"/>
          <p:cNvSpPr/>
          <p:nvPr/>
        </p:nvSpPr>
        <p:spPr>
          <a:xfrm>
            <a:off x="395536" y="6381328"/>
            <a:ext cx="8424936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Санта Мария </a:t>
            </a:r>
            <a:r>
              <a:rPr lang="ru-RU" sz="2000" dirty="0" err="1" smtClean="0">
                <a:solidFill>
                  <a:schemeClr val="tx1"/>
                </a:solidFill>
              </a:rPr>
              <a:t>дель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мар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lazzo_dozh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26574"/>
            <a:ext cx="8418253" cy="6326762"/>
          </a:xfrm>
        </p:spPr>
      </p:pic>
      <p:sp>
        <p:nvSpPr>
          <p:cNvPr id="5" name="Прямоугольник 4"/>
          <p:cNvSpPr/>
          <p:nvPr/>
        </p:nvSpPr>
        <p:spPr>
          <a:xfrm>
            <a:off x="395536" y="6453336"/>
            <a:ext cx="842493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Палаццо дожей. Венеция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_Gothic_Cathedrals_of_Medieval_Europe_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1149"/>
            <a:ext cx="8636001" cy="6126163"/>
          </a:xfrm>
        </p:spPr>
      </p:pic>
      <p:sp>
        <p:nvSpPr>
          <p:cNvPr id="5" name="Прямоугольник 4"/>
          <p:cNvSpPr/>
          <p:nvPr/>
        </p:nvSpPr>
        <p:spPr>
          <a:xfrm>
            <a:off x="251520" y="6309320"/>
            <a:ext cx="86409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Милане. 1386-19 в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ртал романского храма и сцена старного суд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098" y="188640"/>
            <a:ext cx="4402902" cy="5937523"/>
          </a:xfrm>
        </p:spPr>
      </p:pic>
      <p:pic>
        <p:nvPicPr>
          <p:cNvPr id="5" name="Рисунок 4" descr="1007184_PH07903.jpg"/>
          <p:cNvPicPr>
            <a:picLocks noChangeAspect="1"/>
          </p:cNvPicPr>
          <p:nvPr/>
        </p:nvPicPr>
        <p:blipFill>
          <a:blip r:embed="rId3" cstate="print"/>
          <a:srcRect l="23842" r="20074"/>
          <a:stretch>
            <a:fillRect/>
          </a:stretch>
        </p:blipFill>
        <p:spPr>
          <a:xfrm>
            <a:off x="4752528" y="188640"/>
            <a:ext cx="4211960" cy="59401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6165304"/>
            <a:ext cx="878497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ПОРТАЛ   РОМАНСКОГО            И          ГОТИЧЕСКОГО СОБОРА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683px-Ca'_d'Oro_facciat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0"/>
            <a:ext cx="7277907" cy="6393476"/>
          </a:xfrm>
        </p:spPr>
      </p:pic>
      <p:sp>
        <p:nvSpPr>
          <p:cNvPr id="8" name="Прямоугольник 7"/>
          <p:cNvSpPr/>
          <p:nvPr/>
        </p:nvSpPr>
        <p:spPr>
          <a:xfrm>
            <a:off x="971600" y="6381328"/>
            <a:ext cx="7272808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Палаццо </a:t>
            </a:r>
            <a:r>
              <a:rPr lang="ru-RU" sz="2000" dirty="0" err="1">
                <a:solidFill>
                  <a:schemeClr val="tx1"/>
                </a:solidFill>
              </a:rPr>
              <a:t>Ка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д-Оро</a:t>
            </a:r>
            <a:r>
              <a:rPr lang="ru-RU" sz="2000" dirty="0">
                <a:solidFill>
                  <a:schemeClr val="tx1"/>
                </a:solidFill>
              </a:rPr>
              <a:t> (Золотой дворец). </a:t>
            </a:r>
            <a:r>
              <a:rPr lang="ru-RU" sz="2000" dirty="0" smtClean="0">
                <a:solidFill>
                  <a:schemeClr val="tx1"/>
                </a:solidFill>
              </a:rPr>
              <a:t>Венеция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9809272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401" b="3084"/>
          <a:stretch>
            <a:fillRect/>
          </a:stretch>
        </p:blipFill>
        <p:spPr>
          <a:xfrm>
            <a:off x="-36512" y="563193"/>
            <a:ext cx="9180512" cy="4666007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5229200"/>
            <a:ext cx="914400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ГОТИЧЕСКИЕ  СОБОРЫ  ФРАНЦИИ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свещение храм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6016" y="980728"/>
            <a:ext cx="3842301" cy="5324204"/>
          </a:xfrm>
        </p:spPr>
      </p:pic>
      <p:pic>
        <p:nvPicPr>
          <p:cNvPr id="6" name="Рисунок 5" descr="Освещен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7" y="980728"/>
            <a:ext cx="3528393" cy="53031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0" y="188640"/>
            <a:ext cx="78488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ОСВЕЩЕНИЕ    ГОТИЧЕСКОГО  СОБОРА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309320"/>
            <a:ext cx="352839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ВЕЧЕРОМ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6309320"/>
            <a:ext cx="381642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ДНЕМ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артский собор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11760" y="93878"/>
            <a:ext cx="4769594" cy="6359458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Шартре. 12-14 вв.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от собо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0"/>
            <a:ext cx="6250132" cy="635094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6381328"/>
            <a:ext cx="9144000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Собор в Шартре. 12-14 вв.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отр-Дам в Реймс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44624"/>
            <a:ext cx="5040560" cy="6164714"/>
          </a:xfrm>
        </p:spPr>
      </p:pic>
      <p:sp>
        <p:nvSpPr>
          <p:cNvPr id="5" name="Прямоугольник 4"/>
          <p:cNvSpPr/>
          <p:nvPr/>
        </p:nvSpPr>
        <p:spPr>
          <a:xfrm>
            <a:off x="2123728" y="6165304"/>
            <a:ext cx="5184576" cy="692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Собор в Реймсе. 1211-1330,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где короновались французские короли 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236</Words>
  <Application>Microsoft Office PowerPoint</Application>
  <PresentationFormat>Экран (4:3)</PresentationFormat>
  <Paragraphs>69</Paragraphs>
  <Slides>40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ГОТИЧЕСКИЕ СОБОРЫ </vt:lpstr>
      <vt:lpstr>Слайд 2</vt:lpstr>
      <vt:lpstr>СКУЛЬПТУРА СОБОРОВ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ГОТИЧЕСКИЕ СОБОРЫ </dc:title>
  <dc:creator>User</dc:creator>
  <cp:lastModifiedBy>User</cp:lastModifiedBy>
  <cp:revision>24</cp:revision>
  <dcterms:created xsi:type="dcterms:W3CDTF">2012-11-27T16:25:15Z</dcterms:created>
  <dcterms:modified xsi:type="dcterms:W3CDTF">2013-01-22T14:47:46Z</dcterms:modified>
</cp:coreProperties>
</file>