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heme" Target="theme/theme1.xml" /><Relationship Id="rId5" Type="http://schemas.openxmlformats.org/officeDocument/2006/relationships/slide" Target="slides/slide4.xml" /><Relationship Id="rId10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6acf95cf15dbf9f5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6acf95cf15dbf9f5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6acf95cf15dbf9f5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6acf95cf15dbf9f5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3a517ee2893eedb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3a517ee2893eedb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3a517ee2893eedb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3a517ee2893eedb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3a517ee2893eedb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3a517ee2893eedb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4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3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3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3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 /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11.xml" /><Relationship Id="rId4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-149678" y="0"/>
            <a:ext cx="9293678" cy="321425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Занятие </a:t>
            </a:r>
            <a:r>
              <a:rPr lang="ru-RU"/>
              <a:t>по опытно- </a:t>
            </a:r>
            <a:r>
              <a:rPr lang="ru"/>
              <a:t>эксперимент</a:t>
            </a:r>
            <a:r>
              <a:rPr lang="ru-RU"/>
              <a:t>альной деятельности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“Сажаем лук”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3392018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Во второй младшей группе.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333706" y="1152476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/>
              <a:t>Цель</a:t>
            </a:r>
            <a:r>
              <a:rPr lang="ru"/>
              <a:t>: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Познакомить со свойствами лука;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Научить сажать луковицы в воду;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Формировать практические знания о посадке лука в воду и в землю;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/>
              <a:t>Сообщить о зеленом луке и его пользе .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/>
              <a:t>Материал</a:t>
            </a:r>
            <a:r>
              <a:rPr lang="ru"/>
              <a:t>: Луковица , вода.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b="1"/>
              <a:t>Оборудование</a:t>
            </a:r>
            <a:r>
              <a:rPr lang="ru"/>
              <a:t>: Пластиковые стаканчики, вода, наглядное пособие,поднос.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b="1"/>
              <a:t>Уточнение правил безопасности во время занятия : </a:t>
            </a:r>
            <a:r>
              <a:rPr lang="ru"/>
              <a:t>Не брать лук в рот , не пить воду , не трогать лицо ( особенно глаза).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Задачи:</a:t>
            </a:r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/>
              <a:t>Воспитательные</a:t>
            </a:r>
            <a:r>
              <a:rPr lang="ru"/>
              <a:t> : Воспитать понимание ценности здоровья у детей , желание не болеть , воспитывать трудолюбие,воспитывать желание ухаживать за луком, выращенным своими руками.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b="1"/>
              <a:t>Развивающие: </a:t>
            </a:r>
            <a:r>
              <a:rPr lang="ru"/>
              <a:t>Развивать речь , мышление, самостоятельность , внимание.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Ход занятия</a:t>
            </a:r>
            <a:r>
              <a:rPr lang="ru-RU"/>
              <a:t>:</a:t>
            </a:r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ru"/>
              <a:t>Что это? (Лук)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ru"/>
              <a:t>Потрогайте , он твердый или мягкий? Какой формы?Каким цветом?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ru"/>
              <a:t>У лука есть верх.  Вот от него растет зелёный лук.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ru"/>
              <a:t>Покажите ,откуда будет расти зелёный Лук? ( дети показывают)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ru"/>
              <a:t>А это низ - донце.  Скажем все вместе “ Донце “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ru"/>
              <a:t>Покажите,где донце у вашего лука? ( дети показывают)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ru"/>
              <a:t>Лук надо сажать донцем вниз.  Давайте попробуем!Но сначала я в ваши стаканчики налью из лейки воду .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ru"/>
              <a:t>Какие молодцы! Вы все хорошо справились ! Теперь будем ухаживать за ним. Давайте поставим лук на поднос ?!Воспитатель убирает на подоконник.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Итог занятия:</a:t>
            </a:r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Что мы рассматривали? ( Луковицу)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Какой формы Лук? ( круглая или овальная)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Какая она: твердая или мягкая? ( твердая)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Как правильно сажать Лук? ( донцем вниз)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Какие условия необходимы для роста зелени? ( вода)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/>
              <a:t>Дети наблюдают за ростом лука.  Будем фиксировать результаты в партфолио группы.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351" y="152400"/>
            <a:ext cx="3629025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54589" y="152400"/>
            <a:ext cx="3629025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Экран (16:9)</PresentationFormat>
  <Slides>6</Slides>
  <Notes>6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Simple Light</vt:lpstr>
      <vt:lpstr>Занятие по опытно- экспериментальной деятельности  “Сажаем лук”</vt:lpstr>
      <vt:lpstr>Презентация PowerPoint</vt:lpstr>
      <vt:lpstr>Задачи:</vt:lpstr>
      <vt:lpstr>Ход занятия:</vt:lpstr>
      <vt:lpstr>Итог занятия: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- эксперимент  “Сажаем лук”</dc:title>
  <cp:lastModifiedBy>Кристина Королева</cp:lastModifiedBy>
  <cp:revision>3</cp:revision>
  <dcterms:modified xsi:type="dcterms:W3CDTF">2022-09-30T18:30:15Z</dcterms:modified>
</cp:coreProperties>
</file>