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72" r:id="rId13"/>
    <p:sldId id="277" r:id="rId14"/>
    <p:sldId id="262" r:id="rId15"/>
    <p:sldId id="269" r:id="rId16"/>
    <p:sldId id="259" r:id="rId17"/>
    <p:sldId id="281" r:id="rId18"/>
    <p:sldId id="270" r:id="rId19"/>
    <p:sldId id="280" r:id="rId20"/>
    <p:sldId id="275" r:id="rId21"/>
    <p:sldId id="279" r:id="rId22"/>
    <p:sldId id="276" r:id="rId23"/>
    <p:sldId id="274" r:id="rId24"/>
    <p:sldId id="271" r:id="rId25"/>
    <p:sldId id="273" r:id="rId26"/>
    <p:sldId id="278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0BC76AA-CD18-47CD-89EA-12EE7A7A1C0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5401FCC-C214-4136-BB81-37F65A7EF9FF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0833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C76AA-CD18-47CD-89EA-12EE7A7A1C0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1FCC-C214-4136-BB81-37F65A7EF9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845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C76AA-CD18-47CD-89EA-12EE7A7A1C0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1FCC-C214-4136-BB81-37F65A7EF9FF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97806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C76AA-CD18-47CD-89EA-12EE7A7A1C0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1FCC-C214-4136-BB81-37F65A7EF9F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08272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C76AA-CD18-47CD-89EA-12EE7A7A1C0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1FCC-C214-4136-BB81-37F65A7EF9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007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C76AA-CD18-47CD-89EA-12EE7A7A1C0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1FCC-C214-4136-BB81-37F65A7EF9F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3780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C76AA-CD18-47CD-89EA-12EE7A7A1C0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1FCC-C214-4136-BB81-37F65A7EF9FF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81101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C76AA-CD18-47CD-89EA-12EE7A7A1C0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1FCC-C214-4136-BB81-37F65A7EF9FF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48646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C76AA-CD18-47CD-89EA-12EE7A7A1C0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1FCC-C214-4136-BB81-37F65A7EF9FF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2990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C76AA-CD18-47CD-89EA-12EE7A7A1C0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1FCC-C214-4136-BB81-37F65A7EF9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45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C76AA-CD18-47CD-89EA-12EE7A7A1C0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1FCC-C214-4136-BB81-37F65A7EF9FF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3194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C76AA-CD18-47CD-89EA-12EE7A7A1C0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1FCC-C214-4136-BB81-37F65A7EF9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089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C76AA-CD18-47CD-89EA-12EE7A7A1C0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1FCC-C214-4136-BB81-37F65A7EF9FF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8846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C76AA-CD18-47CD-89EA-12EE7A7A1C0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1FCC-C214-4136-BB81-37F65A7EF9FF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4974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C76AA-CD18-47CD-89EA-12EE7A7A1C0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1FCC-C214-4136-BB81-37F65A7EF9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396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C76AA-CD18-47CD-89EA-12EE7A7A1C0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1FCC-C214-4136-BB81-37F65A7EF9FF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4390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C76AA-CD18-47CD-89EA-12EE7A7A1C0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1FCC-C214-4136-BB81-37F65A7EF9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068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0BC76AA-CD18-47CD-89EA-12EE7A7A1C0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5401FCC-C214-4136-BB81-37F65A7EF9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481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slide-share.ru/pentamino-257893" TargetMode="External"/><Relationship Id="rId3" Type="http://schemas.openxmlformats.org/officeDocument/2006/relationships/hyperlink" Target="http://pentamania.blogspot.com/2014/08/blog-post_14.html" TargetMode="External"/><Relationship Id="rId7" Type="http://schemas.openxmlformats.org/officeDocument/2006/relationships/hyperlink" Target="https://infourok.ru/issledovatelskaya_rabota__po_matematike_v_mire_pentamino-532369.htm" TargetMode="External"/><Relationship Id="rId2" Type="http://schemas.openxmlformats.org/officeDocument/2006/relationships/hyperlink" Target="https://yandex.ru/image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t2do6.ru/247-pentamino.html" TargetMode="External"/><Relationship Id="rId5" Type="http://schemas.openxmlformats.org/officeDocument/2006/relationships/hyperlink" Target="https://ru.wikipedia.org/wiki/%D0%93%D0%BE%D0%BB%D0%BE%D0%BC%D0%B1,_%D0%A1%D0%BE%D0%BB%D0%BE%D0%BC%D0%BE%D0%BD" TargetMode="External"/><Relationship Id="rId4" Type="http://schemas.openxmlformats.org/officeDocument/2006/relationships/hyperlink" Target="https://ist.na5bal.ru/doc/2939/index.html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3%D0%BD%D0%B8%D0%B2%D0%B5%D1%80%D1%81%D0%B8%D1%82%D0%B5%D1%82_%D0%AE%D0%B6%D0%BD%D0%BE%D0%B9_%D0%9A%D0%B0%D0%BB%D0%B8%D1%84%D0%BE%D1%80%D0%BD%D0%B8%D0%B8" TargetMode="External"/><Relationship Id="rId3" Type="http://schemas.openxmlformats.org/officeDocument/2006/relationships/hyperlink" Target="https://ru.wikipedia.org/wiki/30_%D0%BC%D0%B0%D1%8F" TargetMode="External"/><Relationship Id="rId7" Type="http://schemas.openxmlformats.org/officeDocument/2006/relationships/hyperlink" Target="https://ru.wikipedia.org/wiki/%D0%9C%D0%B0%D1%82%D0%B5%D0%BC%D0%B0%D1%82%D0%B8%D0%BA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2016" TargetMode="External"/><Relationship Id="rId5" Type="http://schemas.openxmlformats.org/officeDocument/2006/relationships/hyperlink" Target="https://ru.wikipedia.org/wiki/1_%D0%BC%D0%B0%D1%8F" TargetMode="External"/><Relationship Id="rId4" Type="http://schemas.openxmlformats.org/officeDocument/2006/relationships/hyperlink" Target="https://ru.wikipedia.org/wiki/1932" TargetMode="External"/><Relationship Id="rId9" Type="http://schemas.openxmlformats.org/officeDocument/2006/relationships/hyperlink" Target="https://ru.wikipedia.org/wiki/%D0%A2%D0%B5%D0%BE%D1%80%D0%B8%D1%8F_%D0%BA%D0%BE%D0%B4%D0%B8%D1%80%D0%BE%D0%B2%D0%B0%D0%BD%D0%B8%D1%8F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00D6C2-121C-4BFD-90D2-321E7B01E6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Пентамино</a:t>
            </a: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B37C9FFE-221D-4F63-A09C-C3B6B6BBAF71}"/>
              </a:ext>
            </a:extLst>
          </p:cNvPr>
          <p:cNvSpPr txBox="1">
            <a:spLocks/>
          </p:cNvSpPr>
          <p:nvPr/>
        </p:nvSpPr>
        <p:spPr>
          <a:xfrm>
            <a:off x="9416250" y="5548467"/>
            <a:ext cx="2775750" cy="1309533"/>
          </a:xfrm>
          <a:prstGeom prst="rect">
            <a:avLst/>
          </a:prstGeom>
        </p:spPr>
        <p:txBody>
          <a:bodyPr vert="horz" lIns="91440" tIns="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800" b="0" kern="1200">
                <a:solidFill>
                  <a:srgbClr val="FFFEFF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tx1"/>
                </a:solidFill>
              </a:rPr>
              <a:t>Автор презентации: </a:t>
            </a:r>
          </a:p>
          <a:p>
            <a:r>
              <a:rPr lang="ru-RU" dirty="0">
                <a:solidFill>
                  <a:schemeClr val="tx1"/>
                </a:solidFill>
              </a:rPr>
              <a:t>педагог ДО </a:t>
            </a:r>
          </a:p>
          <a:p>
            <a:r>
              <a:rPr lang="ru-RU" dirty="0">
                <a:solidFill>
                  <a:schemeClr val="tx1"/>
                </a:solidFill>
              </a:rPr>
              <a:t>Федорова А.Д.</a:t>
            </a:r>
          </a:p>
        </p:txBody>
      </p:sp>
    </p:spTree>
    <p:extLst>
      <p:ext uri="{BB962C8B-B14F-4D97-AF65-F5344CB8AC3E}">
        <p14:creationId xmlns:p14="http://schemas.microsoft.com/office/powerpoint/2010/main" val="41962951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2730D490-1BDB-4617-A58B-609AA0FF9A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06" t="9437" r="10761" b="16225"/>
          <a:stretch/>
        </p:blipFill>
        <p:spPr bwMode="auto">
          <a:xfrm>
            <a:off x="3743324" y="1095374"/>
            <a:ext cx="4610101" cy="427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DFB9827-3D9C-4D13-BB93-0FCAA97B2966}"/>
              </a:ext>
            </a:extLst>
          </p:cNvPr>
          <p:cNvSpPr txBox="1"/>
          <p:nvPr/>
        </p:nvSpPr>
        <p:spPr>
          <a:xfrm>
            <a:off x="10287000" y="5600699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hlinkClick r:id="rId3" action="ppaction://hlinksldjump"/>
              </a:rPr>
              <a:t>ответ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65015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C14EE644-2CA0-4C45-9B97-9CA6A48C9C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5" t="21111" r="23125" b="2222"/>
          <a:stretch/>
        </p:blipFill>
        <p:spPr bwMode="auto">
          <a:xfrm>
            <a:off x="3867150" y="800100"/>
            <a:ext cx="445770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C3D2743-EAB2-4987-89FE-033E5110690C}"/>
              </a:ext>
            </a:extLst>
          </p:cNvPr>
          <p:cNvSpPr txBox="1"/>
          <p:nvPr/>
        </p:nvSpPr>
        <p:spPr>
          <a:xfrm>
            <a:off x="10287000" y="5600699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hlinkClick r:id="rId3" action="ppaction://hlinksldjump"/>
              </a:rPr>
              <a:t>ответ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89827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id="{0721986A-B126-4FDC-9A75-637EA971B596}"/>
              </a:ext>
            </a:extLst>
          </p:cNvPr>
          <p:cNvGrpSpPr>
            <a:grpSpLocks/>
          </p:cNvGrpSpPr>
          <p:nvPr/>
        </p:nvGrpSpPr>
        <p:grpSpPr bwMode="auto">
          <a:xfrm>
            <a:off x="2999585" y="1448595"/>
            <a:ext cx="6192846" cy="3960815"/>
            <a:chOff x="2360" y="1365"/>
            <a:chExt cx="4429" cy="2775"/>
          </a:xfrm>
        </p:grpSpPr>
        <p:sp>
          <p:nvSpPr>
            <p:cNvPr id="4" name="Rectangle 4">
              <a:extLst>
                <a:ext uri="{FF2B5EF4-FFF2-40B4-BE49-F238E27FC236}">
                  <a16:creationId xmlns:a16="http://schemas.microsoft.com/office/drawing/2014/main" id="{8CDE20A3-DC79-4947-BC2C-9D0188E96A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1" y="1365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" name="Rectangle 5">
              <a:extLst>
                <a:ext uri="{FF2B5EF4-FFF2-40B4-BE49-F238E27FC236}">
                  <a16:creationId xmlns:a16="http://schemas.microsoft.com/office/drawing/2014/main" id="{35B3A7E9-1324-47F4-AAF4-172AC5907D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8" y="1365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" name="Rectangle 6">
              <a:extLst>
                <a:ext uri="{FF2B5EF4-FFF2-40B4-BE49-F238E27FC236}">
                  <a16:creationId xmlns:a16="http://schemas.microsoft.com/office/drawing/2014/main" id="{C24A69CE-AB7A-4032-9DEC-B2C2C6CCB3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5" y="1365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7" name="Rectangle 7">
              <a:extLst>
                <a:ext uri="{FF2B5EF4-FFF2-40B4-BE49-F238E27FC236}">
                  <a16:creationId xmlns:a16="http://schemas.microsoft.com/office/drawing/2014/main" id="{2D3EA5F5-EA1E-4279-A9C0-AE2070E38D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2" y="1365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8" name="Rectangle 8">
              <a:extLst>
                <a:ext uri="{FF2B5EF4-FFF2-40B4-BE49-F238E27FC236}">
                  <a16:creationId xmlns:a16="http://schemas.microsoft.com/office/drawing/2014/main" id="{F2783E96-06CD-4288-AD85-D61CCAA165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5" y="1642"/>
              <a:ext cx="277" cy="2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9" name="Rectangle 9">
              <a:extLst>
                <a:ext uri="{FF2B5EF4-FFF2-40B4-BE49-F238E27FC236}">
                  <a16:creationId xmlns:a16="http://schemas.microsoft.com/office/drawing/2014/main" id="{72CF2FAB-6CBA-4F63-B3D2-BF37E78DA0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5" y="1920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0" name="Rectangle 10">
              <a:extLst>
                <a:ext uri="{FF2B5EF4-FFF2-40B4-BE49-F238E27FC236}">
                  <a16:creationId xmlns:a16="http://schemas.microsoft.com/office/drawing/2014/main" id="{15BB02D6-6BB6-4ACC-B08D-D0BC97F10E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8" y="2197"/>
              <a:ext cx="277" cy="2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1" name="Rectangle 11">
              <a:extLst>
                <a:ext uri="{FF2B5EF4-FFF2-40B4-BE49-F238E27FC236}">
                  <a16:creationId xmlns:a16="http://schemas.microsoft.com/office/drawing/2014/main" id="{9C2CF127-5884-46FA-9E7F-405970DAFE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5" y="2197"/>
              <a:ext cx="277" cy="2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" name="Rectangle 12">
              <a:extLst>
                <a:ext uri="{FF2B5EF4-FFF2-40B4-BE49-F238E27FC236}">
                  <a16:creationId xmlns:a16="http://schemas.microsoft.com/office/drawing/2014/main" id="{C30F4A42-E320-4156-BBC0-BAEB9A7861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2" y="2197"/>
              <a:ext cx="277" cy="2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3" name="Rectangle 13">
              <a:extLst>
                <a:ext uri="{FF2B5EF4-FFF2-40B4-BE49-F238E27FC236}">
                  <a16:creationId xmlns:a16="http://schemas.microsoft.com/office/drawing/2014/main" id="{295C2CA3-22E9-4813-948D-95706C3C96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5" y="2475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4" name="Rectangle 14">
              <a:extLst>
                <a:ext uri="{FF2B5EF4-FFF2-40B4-BE49-F238E27FC236}">
                  <a16:creationId xmlns:a16="http://schemas.microsoft.com/office/drawing/2014/main" id="{267D3ADA-D18B-4B78-AD50-9722AE105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8" y="2475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5" name="Rectangle 15">
              <a:extLst>
                <a:ext uri="{FF2B5EF4-FFF2-40B4-BE49-F238E27FC236}">
                  <a16:creationId xmlns:a16="http://schemas.microsoft.com/office/drawing/2014/main" id="{7FFE199E-F240-454F-B036-13A9513C49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1" y="2475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6" name="Rectangle 16">
              <a:extLst>
                <a:ext uri="{FF2B5EF4-FFF2-40B4-BE49-F238E27FC236}">
                  <a16:creationId xmlns:a16="http://schemas.microsoft.com/office/drawing/2014/main" id="{49300FCE-7F3D-4783-9F60-EC61BC7DF4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5" y="2475"/>
              <a:ext cx="276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7" name="Rectangle 17">
              <a:extLst>
                <a:ext uri="{FF2B5EF4-FFF2-40B4-BE49-F238E27FC236}">
                  <a16:creationId xmlns:a16="http://schemas.microsoft.com/office/drawing/2014/main" id="{4763CB92-0B51-4BE3-80EE-4C3F72F422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8" y="2475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8" name="Rectangle 18">
              <a:extLst>
                <a:ext uri="{FF2B5EF4-FFF2-40B4-BE49-F238E27FC236}">
                  <a16:creationId xmlns:a16="http://schemas.microsoft.com/office/drawing/2014/main" id="{D0C1A504-AC0A-4AE2-A8B6-A1EEE54A32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2" y="2475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9" name="Rectangle 19">
              <a:extLst>
                <a:ext uri="{FF2B5EF4-FFF2-40B4-BE49-F238E27FC236}">
                  <a16:creationId xmlns:a16="http://schemas.microsoft.com/office/drawing/2014/main" id="{F3E515DE-0173-4FDA-8198-C08A6E2FD3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9" y="2475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0" name="Rectangle 20">
              <a:extLst>
                <a:ext uri="{FF2B5EF4-FFF2-40B4-BE49-F238E27FC236}">
                  <a16:creationId xmlns:a16="http://schemas.microsoft.com/office/drawing/2014/main" id="{22B46A88-7472-4B14-8940-7983195A60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2" y="2752"/>
              <a:ext cx="277" cy="2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1" name="Rectangle 21">
              <a:extLst>
                <a:ext uri="{FF2B5EF4-FFF2-40B4-BE49-F238E27FC236}">
                  <a16:creationId xmlns:a16="http://schemas.microsoft.com/office/drawing/2014/main" id="{B211EDD0-C7D6-4FD9-A90F-E2F03A7846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6" y="2752"/>
              <a:ext cx="276" cy="2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2" name="Rectangle 22">
              <a:extLst>
                <a:ext uri="{FF2B5EF4-FFF2-40B4-BE49-F238E27FC236}">
                  <a16:creationId xmlns:a16="http://schemas.microsoft.com/office/drawing/2014/main" id="{0DE460FB-390B-415F-8572-40CB28074A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8" y="2752"/>
              <a:ext cx="277" cy="2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3" name="Rectangle 23">
              <a:extLst>
                <a:ext uri="{FF2B5EF4-FFF2-40B4-BE49-F238E27FC236}">
                  <a16:creationId xmlns:a16="http://schemas.microsoft.com/office/drawing/2014/main" id="{4D3C512F-C8D3-467B-AE1B-122503139C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5" y="2752"/>
              <a:ext cx="276" cy="2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4" name="Rectangle 24">
              <a:extLst>
                <a:ext uri="{FF2B5EF4-FFF2-40B4-BE49-F238E27FC236}">
                  <a16:creationId xmlns:a16="http://schemas.microsoft.com/office/drawing/2014/main" id="{B5A721C8-DC96-4698-BE0E-E7F9A053B9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1" y="2752"/>
              <a:ext cx="277" cy="2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5" name="Rectangle 25">
              <a:extLst>
                <a:ext uri="{FF2B5EF4-FFF2-40B4-BE49-F238E27FC236}">
                  <a16:creationId xmlns:a16="http://schemas.microsoft.com/office/drawing/2014/main" id="{920450A0-80EA-4B47-AFDF-5CCC99BF9B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8" y="2752"/>
              <a:ext cx="277" cy="2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6" name="Rectangle 26">
              <a:extLst>
                <a:ext uri="{FF2B5EF4-FFF2-40B4-BE49-F238E27FC236}">
                  <a16:creationId xmlns:a16="http://schemas.microsoft.com/office/drawing/2014/main" id="{A8B2EB10-D356-479F-9E20-5BEB3997CB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5" y="2752"/>
              <a:ext cx="277" cy="2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7" name="Rectangle 27">
              <a:extLst>
                <a:ext uri="{FF2B5EF4-FFF2-40B4-BE49-F238E27FC236}">
                  <a16:creationId xmlns:a16="http://schemas.microsoft.com/office/drawing/2014/main" id="{9EFD8974-BC1E-49FC-8B7A-1F26413728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2" y="2752"/>
              <a:ext cx="277" cy="2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8" name="Rectangle 28">
              <a:extLst>
                <a:ext uri="{FF2B5EF4-FFF2-40B4-BE49-F238E27FC236}">
                  <a16:creationId xmlns:a16="http://schemas.microsoft.com/office/drawing/2014/main" id="{9C44FC01-81A2-497A-A810-459359E79E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9" y="2752"/>
              <a:ext cx="277" cy="2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" name="Rectangle 29">
              <a:extLst>
                <a:ext uri="{FF2B5EF4-FFF2-40B4-BE49-F238E27FC236}">
                  <a16:creationId xmlns:a16="http://schemas.microsoft.com/office/drawing/2014/main" id="{C265D1D0-C141-432E-8FE4-B8C4F6E95F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1" y="3030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0" name="Rectangle 30">
              <a:extLst>
                <a:ext uri="{FF2B5EF4-FFF2-40B4-BE49-F238E27FC236}">
                  <a16:creationId xmlns:a16="http://schemas.microsoft.com/office/drawing/2014/main" id="{A1836406-2891-4B8A-A69A-ED212615CA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3030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1" name="Rectangle 31">
              <a:extLst>
                <a:ext uri="{FF2B5EF4-FFF2-40B4-BE49-F238E27FC236}">
                  <a16:creationId xmlns:a16="http://schemas.microsoft.com/office/drawing/2014/main" id="{E9BB9BB9-D05C-4257-AE25-108B76CE72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7" y="3030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2" name="Rectangle 32">
              <a:extLst>
                <a:ext uri="{FF2B5EF4-FFF2-40B4-BE49-F238E27FC236}">
                  <a16:creationId xmlns:a16="http://schemas.microsoft.com/office/drawing/2014/main" id="{255F398C-7694-45BE-9F6E-730D765775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0" y="3030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3" name="Rectangle 33">
              <a:extLst>
                <a:ext uri="{FF2B5EF4-FFF2-40B4-BE49-F238E27FC236}">
                  <a16:creationId xmlns:a16="http://schemas.microsoft.com/office/drawing/2014/main" id="{AB2CB8BD-61F2-4F41-ADB9-F3AF572293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4" y="3030"/>
              <a:ext cx="276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4" name="Rectangle 34">
              <a:extLst>
                <a:ext uri="{FF2B5EF4-FFF2-40B4-BE49-F238E27FC236}">
                  <a16:creationId xmlns:a16="http://schemas.microsoft.com/office/drawing/2014/main" id="{535ABA5B-94B4-44F9-8FB2-81FC151626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7" y="3030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5" name="Rectangle 35">
              <a:extLst>
                <a:ext uri="{FF2B5EF4-FFF2-40B4-BE49-F238E27FC236}">
                  <a16:creationId xmlns:a16="http://schemas.microsoft.com/office/drawing/2014/main" id="{BFCA5E28-EDF4-4287-B514-1106098075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7" y="2752"/>
              <a:ext cx="277" cy="2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6" name="Rectangle 36">
              <a:extLst>
                <a:ext uri="{FF2B5EF4-FFF2-40B4-BE49-F238E27FC236}">
                  <a16:creationId xmlns:a16="http://schemas.microsoft.com/office/drawing/2014/main" id="{ABDB320F-0558-4896-9E33-2696D54540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0" y="2475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7" name="Rectangle 37">
              <a:extLst>
                <a:ext uri="{FF2B5EF4-FFF2-40B4-BE49-F238E27FC236}">
                  <a16:creationId xmlns:a16="http://schemas.microsoft.com/office/drawing/2014/main" id="{D8EC5C3D-4489-447B-B061-5F3AFEC0A8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7" y="2475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8" name="Rectangle 38">
              <a:extLst>
                <a:ext uri="{FF2B5EF4-FFF2-40B4-BE49-F238E27FC236}">
                  <a16:creationId xmlns:a16="http://schemas.microsoft.com/office/drawing/2014/main" id="{BBAF2C4A-44CA-4C22-8923-C93C8536C1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4" y="2475"/>
              <a:ext cx="276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9" name="Rectangle 39">
              <a:extLst>
                <a:ext uri="{FF2B5EF4-FFF2-40B4-BE49-F238E27FC236}">
                  <a16:creationId xmlns:a16="http://schemas.microsoft.com/office/drawing/2014/main" id="{07052110-8E2C-4499-A4ED-97C1CD0F78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3307"/>
              <a:ext cx="277" cy="2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0" name="Rectangle 40">
              <a:extLst>
                <a:ext uri="{FF2B5EF4-FFF2-40B4-BE49-F238E27FC236}">
                  <a16:creationId xmlns:a16="http://schemas.microsoft.com/office/drawing/2014/main" id="{0D851EB3-3A2A-4B16-9CE5-74AC1BFD79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1" y="3307"/>
              <a:ext cx="277" cy="2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1" name="Rectangle 41">
              <a:extLst>
                <a:ext uri="{FF2B5EF4-FFF2-40B4-BE49-F238E27FC236}">
                  <a16:creationId xmlns:a16="http://schemas.microsoft.com/office/drawing/2014/main" id="{B0095D47-ACE1-4A8E-8045-48FA42E695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3585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2" name="Rectangle 42">
              <a:extLst>
                <a:ext uri="{FF2B5EF4-FFF2-40B4-BE49-F238E27FC236}">
                  <a16:creationId xmlns:a16="http://schemas.microsoft.com/office/drawing/2014/main" id="{5C48AB2F-DCBD-491E-9AF6-A5358EE017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1" y="3585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3" name="Rectangle 43">
              <a:extLst>
                <a:ext uri="{FF2B5EF4-FFF2-40B4-BE49-F238E27FC236}">
                  <a16:creationId xmlns:a16="http://schemas.microsoft.com/office/drawing/2014/main" id="{578D6C89-5CDC-4362-93C1-A334A311E2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8" y="3585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4" name="Rectangle 44">
              <a:extLst>
                <a:ext uri="{FF2B5EF4-FFF2-40B4-BE49-F238E27FC236}">
                  <a16:creationId xmlns:a16="http://schemas.microsoft.com/office/drawing/2014/main" id="{11DD8242-67ED-40FA-B4CD-FCF7E99C17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8" y="3307"/>
              <a:ext cx="277" cy="2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5" name="Rectangle 45">
              <a:extLst>
                <a:ext uri="{FF2B5EF4-FFF2-40B4-BE49-F238E27FC236}">
                  <a16:creationId xmlns:a16="http://schemas.microsoft.com/office/drawing/2014/main" id="{97513CF8-923C-4345-AE7B-E76837CCBE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8" y="3030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6" name="Rectangle 46">
              <a:extLst>
                <a:ext uri="{FF2B5EF4-FFF2-40B4-BE49-F238E27FC236}">
                  <a16:creationId xmlns:a16="http://schemas.microsoft.com/office/drawing/2014/main" id="{4AB23016-A9B4-4194-850F-A6709E6A3F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5" y="3030"/>
              <a:ext cx="276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7" name="Rectangle 47">
              <a:extLst>
                <a:ext uri="{FF2B5EF4-FFF2-40B4-BE49-F238E27FC236}">
                  <a16:creationId xmlns:a16="http://schemas.microsoft.com/office/drawing/2014/main" id="{2EAA2864-D916-4B2C-9DD4-905BDE81CB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5" y="3307"/>
              <a:ext cx="276" cy="2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8" name="Rectangle 48">
              <a:extLst>
                <a:ext uri="{FF2B5EF4-FFF2-40B4-BE49-F238E27FC236}">
                  <a16:creationId xmlns:a16="http://schemas.microsoft.com/office/drawing/2014/main" id="{D7DD1B31-3C16-4287-A1D6-4E10EB5D93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1" y="3030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9" name="Rectangle 49">
              <a:extLst>
                <a:ext uri="{FF2B5EF4-FFF2-40B4-BE49-F238E27FC236}">
                  <a16:creationId xmlns:a16="http://schemas.microsoft.com/office/drawing/2014/main" id="{23D442A9-8F3A-47C2-BC83-32AFE4D87F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1" y="3307"/>
              <a:ext cx="277" cy="2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0" name="Rectangle 50">
              <a:extLst>
                <a:ext uri="{FF2B5EF4-FFF2-40B4-BE49-F238E27FC236}">
                  <a16:creationId xmlns:a16="http://schemas.microsoft.com/office/drawing/2014/main" id="{47EA5C6E-2ECE-4AF4-A084-13D850B1C0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8" y="3585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1" name="Rectangle 51">
              <a:extLst>
                <a:ext uri="{FF2B5EF4-FFF2-40B4-BE49-F238E27FC236}">
                  <a16:creationId xmlns:a16="http://schemas.microsoft.com/office/drawing/2014/main" id="{BEB7DAC7-9E4A-4AAE-BA7C-55F51BFB4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8" y="3307"/>
              <a:ext cx="277" cy="2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2" name="Rectangle 52">
              <a:extLst>
                <a:ext uri="{FF2B5EF4-FFF2-40B4-BE49-F238E27FC236}">
                  <a16:creationId xmlns:a16="http://schemas.microsoft.com/office/drawing/2014/main" id="{971E5B84-6208-4E21-AA78-F27FC9503A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8" y="3030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3" name="Rectangle 53">
              <a:extLst>
                <a:ext uri="{FF2B5EF4-FFF2-40B4-BE49-F238E27FC236}">
                  <a16:creationId xmlns:a16="http://schemas.microsoft.com/office/drawing/2014/main" id="{FB2C23C7-6073-46ED-992A-2943022354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5" y="3030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4" name="Rectangle 54">
              <a:extLst>
                <a:ext uri="{FF2B5EF4-FFF2-40B4-BE49-F238E27FC236}">
                  <a16:creationId xmlns:a16="http://schemas.microsoft.com/office/drawing/2014/main" id="{72E02378-9CF6-4DAF-A048-4FD464D653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5" y="3307"/>
              <a:ext cx="277" cy="2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5" name="Rectangle 55">
              <a:extLst>
                <a:ext uri="{FF2B5EF4-FFF2-40B4-BE49-F238E27FC236}">
                  <a16:creationId xmlns:a16="http://schemas.microsoft.com/office/drawing/2014/main" id="{FD5E02BB-2282-47A6-AC8D-3A1127B3C0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5" y="3585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6" name="Rectangle 56">
              <a:extLst>
                <a:ext uri="{FF2B5EF4-FFF2-40B4-BE49-F238E27FC236}">
                  <a16:creationId xmlns:a16="http://schemas.microsoft.com/office/drawing/2014/main" id="{766E58F4-1EE6-42B9-9919-4E641ED19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2" y="3862"/>
              <a:ext cx="277" cy="2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7" name="Rectangle 57">
              <a:extLst>
                <a:ext uri="{FF2B5EF4-FFF2-40B4-BE49-F238E27FC236}">
                  <a16:creationId xmlns:a16="http://schemas.microsoft.com/office/drawing/2014/main" id="{8DF3ADC4-A518-4943-89F0-3BA6E2A3F8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2" y="3585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8" name="Rectangle 58">
              <a:extLst>
                <a:ext uri="{FF2B5EF4-FFF2-40B4-BE49-F238E27FC236}">
                  <a16:creationId xmlns:a16="http://schemas.microsoft.com/office/drawing/2014/main" id="{BE9F8C62-635E-4F6E-9345-32C18070A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2" y="3307"/>
              <a:ext cx="277" cy="2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9" name="Rectangle 59">
              <a:extLst>
                <a:ext uri="{FF2B5EF4-FFF2-40B4-BE49-F238E27FC236}">
                  <a16:creationId xmlns:a16="http://schemas.microsoft.com/office/drawing/2014/main" id="{63EFCA76-CA2F-49A2-AEB3-6225CD2131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2" y="3030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0" name="Rectangle 60">
              <a:extLst>
                <a:ext uri="{FF2B5EF4-FFF2-40B4-BE49-F238E27FC236}">
                  <a16:creationId xmlns:a16="http://schemas.microsoft.com/office/drawing/2014/main" id="{A1FAFFC0-ED7A-4143-9658-7BFDE4B15F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9" y="3307"/>
              <a:ext cx="277" cy="2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1" name="Rectangle 61">
              <a:extLst>
                <a:ext uri="{FF2B5EF4-FFF2-40B4-BE49-F238E27FC236}">
                  <a16:creationId xmlns:a16="http://schemas.microsoft.com/office/drawing/2014/main" id="{EC9D469A-3A95-4C2F-B056-971D68DF64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6" y="3307"/>
              <a:ext cx="276" cy="2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2" name="Rectangle 62">
              <a:extLst>
                <a:ext uri="{FF2B5EF4-FFF2-40B4-BE49-F238E27FC236}">
                  <a16:creationId xmlns:a16="http://schemas.microsoft.com/office/drawing/2014/main" id="{7172EBBA-100C-4318-90AB-D52D5CE326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9" y="3030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3" name="Rectangle 63">
              <a:extLst>
                <a:ext uri="{FF2B5EF4-FFF2-40B4-BE49-F238E27FC236}">
                  <a16:creationId xmlns:a16="http://schemas.microsoft.com/office/drawing/2014/main" id="{FC7DF570-9942-41B0-BEE6-C9F768BAFD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6" y="3030"/>
              <a:ext cx="276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05993460-5667-4BBF-ABCE-BEBAE538EA45}"/>
              </a:ext>
            </a:extLst>
          </p:cNvPr>
          <p:cNvSpPr txBox="1"/>
          <p:nvPr/>
        </p:nvSpPr>
        <p:spPr>
          <a:xfrm>
            <a:off x="10287000" y="5600699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hlinkClick r:id="rId2" action="ppaction://hlinksldjump"/>
              </a:rPr>
              <a:t>ответ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742038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>
            <a:extLst>
              <a:ext uri="{FF2B5EF4-FFF2-40B4-BE49-F238E27FC236}">
                <a16:creationId xmlns:a16="http://schemas.microsoft.com/office/drawing/2014/main" id="{07D15C36-8ED7-4F8C-AF4F-1EAD735067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075" y="1028700"/>
            <a:ext cx="718185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05B137B-CFF1-462D-B95A-1C5DA324D44A}"/>
              </a:ext>
            </a:extLst>
          </p:cNvPr>
          <p:cNvSpPr txBox="1"/>
          <p:nvPr/>
        </p:nvSpPr>
        <p:spPr>
          <a:xfrm>
            <a:off x="10287000" y="5600699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hlinkClick r:id="rId3" action="ppaction://hlinksldjump"/>
              </a:rPr>
              <a:t>ответ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707462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5D4849-4008-483B-ABAB-2B2EBCB39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Задание 2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FB748B-323D-4209-BA84-DAAF5750F8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Сложите прямоугольник из всех фигур. При этом фигуры не должны накладываться друг на друга и не должно быть пустот. Поскольку каждая из 12 фигур включает в себя 5 квадратов, то прямоугольник должен быть площадью 60 единичных квадратов. Возможны прямоугольники 6х10,5х12,4х15 и 3х20. </a:t>
            </a:r>
          </a:p>
          <a:p>
            <a:r>
              <a:rPr lang="en-US" dirty="0"/>
              <a:t>P.S. </a:t>
            </a:r>
            <a:r>
              <a:rPr lang="ru-RU" dirty="0"/>
              <a:t>Вариантов укладок прямоугольников множество, например, для прямоугольника 6х10 существует ровно 2339 различных способов,, для прямоугольника 5х12 – 1010 решений, для прямоугольника 4х15 – 368 решений, а для прямоугольника 3х20 всего 2 способа.</a:t>
            </a:r>
          </a:p>
        </p:txBody>
      </p:sp>
    </p:spTree>
    <p:extLst>
      <p:ext uri="{BB962C8B-B14F-4D97-AF65-F5344CB8AC3E}">
        <p14:creationId xmlns:p14="http://schemas.microsoft.com/office/powerpoint/2010/main" val="15811449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CB0797-4FE9-48F2-A800-826716D27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Примеры решений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566A3A98-7278-4966-8D6C-C3ED136FE6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62" r="54618" b="55121"/>
          <a:stretch/>
        </p:blipFill>
        <p:spPr bwMode="auto">
          <a:xfrm>
            <a:off x="4521994" y="2583656"/>
            <a:ext cx="2433637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FFD07879-7D4A-4B42-B793-E4E5E3976C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59" t="7562" r="3553" b="59051"/>
          <a:stretch/>
        </p:blipFill>
        <p:spPr bwMode="auto">
          <a:xfrm>
            <a:off x="7724775" y="3312318"/>
            <a:ext cx="2728911" cy="1303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5297DDCB-ECF2-41E0-ADCC-F1D8A3BAB8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79" r="33304" b="26829"/>
          <a:stretch/>
        </p:blipFill>
        <p:spPr bwMode="auto">
          <a:xfrm>
            <a:off x="1383506" y="4248151"/>
            <a:ext cx="3576637" cy="1104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E0FA670C-FA95-4FEA-B948-B30E5F7040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903" r="12700" b="6341"/>
          <a:stretch/>
        </p:blipFill>
        <p:spPr bwMode="auto">
          <a:xfrm>
            <a:off x="5991224" y="5104342"/>
            <a:ext cx="4681537" cy="771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34846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E9DCC3AC-B701-4675-A1C5-8C7FFF5AF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Источники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9A0907F8-00D8-453E-9222-FE3F13C935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>
                <a:hlinkClick r:id="rId2"/>
              </a:rPr>
              <a:t>https://yandex.ru/images/</a:t>
            </a:r>
            <a:endParaRPr lang="ru-RU" sz="1800" dirty="0"/>
          </a:p>
          <a:p>
            <a:r>
              <a:rPr lang="en-US" sz="1800" dirty="0">
                <a:hlinkClick r:id="rId3"/>
              </a:rPr>
              <a:t>http://pentamania.blogspot.com/2014/08/blog-post_14.html</a:t>
            </a:r>
            <a:endParaRPr lang="ru-RU" sz="1800" dirty="0"/>
          </a:p>
          <a:p>
            <a:r>
              <a:rPr lang="en-US" sz="1800" dirty="0">
                <a:hlinkClick r:id="rId4"/>
              </a:rPr>
              <a:t>https://ist.na5bal.ru/doc/2939/index.html</a:t>
            </a:r>
            <a:endParaRPr lang="ru-RU" sz="1800" dirty="0"/>
          </a:p>
          <a:p>
            <a:r>
              <a:rPr lang="en-US" sz="1800" dirty="0">
                <a:hlinkClick r:id="rId5"/>
              </a:rPr>
              <a:t>https://ru.wikipedia.org/wiki</a:t>
            </a:r>
            <a:r>
              <a:rPr lang="en-US" sz="1600" dirty="0">
                <a:hlinkClick r:id="rId5"/>
              </a:rPr>
              <a:t>/%D0%93%D0%BE%D0%BB%D0%BE%D0%BC%D0%B1,_%D0%A1%D0%BE%D0%BB%D0%BE%D0%BC%D0%BE%D0%BD</a:t>
            </a:r>
            <a:endParaRPr lang="ru-RU" sz="1600" dirty="0"/>
          </a:p>
          <a:p>
            <a:r>
              <a:rPr lang="en-US" sz="1600" dirty="0">
                <a:hlinkClick r:id="rId6"/>
              </a:rPr>
              <a:t>https://ot2do6.ru/247-pentamino.html</a:t>
            </a:r>
            <a:endParaRPr lang="ru-RU" sz="1600" dirty="0"/>
          </a:p>
          <a:p>
            <a:r>
              <a:rPr lang="en-US" sz="1600" dirty="0">
                <a:hlinkClick r:id="rId7"/>
              </a:rPr>
              <a:t>https://infourok.ru/issledovatelskaya_rabota__po_matematike_v_mire_pentamino-532369.htm</a:t>
            </a:r>
            <a:endParaRPr lang="ru-RU" sz="1600" dirty="0"/>
          </a:p>
          <a:p>
            <a:r>
              <a:rPr lang="en-US" sz="1600" dirty="0">
                <a:hlinkClick r:id="rId8"/>
              </a:rPr>
              <a:t>https://slide-share.ru/pentamino-257893</a:t>
            </a:r>
            <a:endParaRPr lang="ru-RU" sz="1600" dirty="0"/>
          </a:p>
          <a:p>
            <a:endParaRPr lang="ru-RU" sz="1600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15722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CABD4BBE-5D0E-4475-A137-C9B6B4FF7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1963111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C4CF9E7-F41D-4BC0-89E6-C4C3D5A6B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Ответы</a:t>
            </a:r>
          </a:p>
        </p:txBody>
      </p:sp>
    </p:spTree>
    <p:extLst>
      <p:ext uri="{BB962C8B-B14F-4D97-AF65-F5344CB8AC3E}">
        <p14:creationId xmlns:p14="http://schemas.microsoft.com/office/powerpoint/2010/main" val="21766987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>
            <a:extLst>
              <a:ext uri="{FF2B5EF4-FFF2-40B4-BE49-F238E27FC236}">
                <a16:creationId xmlns:a16="http://schemas.microsoft.com/office/drawing/2014/main" id="{A6E922B5-7319-4691-B97E-8B57DB23EF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6193" y="1343025"/>
            <a:ext cx="4519613" cy="417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134B7EC-D2F8-4821-99D0-416C9CC03CC0}"/>
              </a:ext>
            </a:extLst>
          </p:cNvPr>
          <p:cNvSpPr txBox="1"/>
          <p:nvPr/>
        </p:nvSpPr>
        <p:spPr>
          <a:xfrm>
            <a:off x="10477500" y="5724525"/>
            <a:ext cx="978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hlinkClick r:id="rId3" action="ppaction://hlinksldjump"/>
              </a:rPr>
              <a:t>назад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36817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9B4DB4-6DA4-499B-A247-81BFBD411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982132"/>
            <a:ext cx="5781674" cy="2243668"/>
          </a:xfrm>
        </p:spPr>
        <p:txBody>
          <a:bodyPr>
            <a:noAutofit/>
          </a:bodyPr>
          <a:lstStyle/>
          <a:p>
            <a:r>
              <a:rPr lang="ru-RU" sz="3200" dirty="0"/>
              <a:t>Логическая головоломка пентамино – это прекрасная тренировка геометрического воображения у детей и взрослых.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8D4B45A-AEB0-4665-A5E8-937C1FEB2A7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438775" y="3630168"/>
            <a:ext cx="5466294" cy="2522982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6000" dirty="0"/>
              <a:t>Игра включает в себя 12 различных элементов, каждый из которых состоит из пяти квадратов. Цель состоит в том, чтобы сложить из них заранее заданную фигуру.</a:t>
            </a:r>
          </a:p>
          <a:p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0FC5855-F3B8-46AC-92AA-7F85A6AE2C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851" y="3769825"/>
            <a:ext cx="4568924" cy="2243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9C193F3A-68C9-41A9-9457-FF101C7811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4275" y="792771"/>
            <a:ext cx="3362324" cy="249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88834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>
            <a:extLst>
              <a:ext uri="{FF2B5EF4-FFF2-40B4-BE49-F238E27FC236}">
                <a16:creationId xmlns:a16="http://schemas.microsoft.com/office/drawing/2014/main" id="{8E559B26-F58A-4920-A95B-FF180B04BF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75" y="1619250"/>
            <a:ext cx="428625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A772CE1-3D7E-4FCD-A16F-E2DB2B59D9CB}"/>
              </a:ext>
            </a:extLst>
          </p:cNvPr>
          <p:cNvSpPr txBox="1"/>
          <p:nvPr/>
        </p:nvSpPr>
        <p:spPr>
          <a:xfrm>
            <a:off x="10477500" y="5724525"/>
            <a:ext cx="978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hlinkClick r:id="rId3" action="ppaction://hlinksldjump"/>
              </a:rPr>
              <a:t>назад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347019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CB140049-574E-443C-ADCF-DAC9FBAEC9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053"/>
          <a:stretch/>
        </p:blipFill>
        <p:spPr bwMode="auto">
          <a:xfrm>
            <a:off x="4476750" y="2232380"/>
            <a:ext cx="3238500" cy="239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F23EDE8-3895-4917-B27D-71B4F3AC8DBC}"/>
              </a:ext>
            </a:extLst>
          </p:cNvPr>
          <p:cNvSpPr txBox="1"/>
          <p:nvPr/>
        </p:nvSpPr>
        <p:spPr>
          <a:xfrm>
            <a:off x="10477500" y="5724525"/>
            <a:ext cx="978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hlinkClick r:id="rId3" action="ppaction://hlinksldjump"/>
              </a:rPr>
              <a:t>назад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366991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>
            <a:extLst>
              <a:ext uri="{FF2B5EF4-FFF2-40B4-BE49-F238E27FC236}">
                <a16:creationId xmlns:a16="http://schemas.microsoft.com/office/drawing/2014/main" id="{7319E6B6-4272-4ED4-ACF7-1BA9EBB82A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850" y="1580881"/>
            <a:ext cx="4686300" cy="369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9A0DB9E-55D3-4CF8-BA7C-7D455B225645}"/>
              </a:ext>
            </a:extLst>
          </p:cNvPr>
          <p:cNvSpPr txBox="1"/>
          <p:nvPr/>
        </p:nvSpPr>
        <p:spPr>
          <a:xfrm>
            <a:off x="10477500" y="5724525"/>
            <a:ext cx="978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hlinkClick r:id="rId3" action="ppaction://hlinksldjump"/>
              </a:rPr>
              <a:t>назад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13766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09BB56A-1668-48FC-80B8-2E74B27A95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4762" y="1144306"/>
            <a:ext cx="4562475" cy="45693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DB6E27-A902-45F5-ADBC-F9270E6DC16A}"/>
              </a:ext>
            </a:extLst>
          </p:cNvPr>
          <p:cNvSpPr txBox="1"/>
          <p:nvPr/>
        </p:nvSpPr>
        <p:spPr>
          <a:xfrm>
            <a:off x="10477500" y="5724525"/>
            <a:ext cx="978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hlinkClick r:id="rId3" action="ppaction://hlinksldjump"/>
              </a:rPr>
              <a:t>назад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171900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>
            <a:extLst>
              <a:ext uri="{FF2B5EF4-FFF2-40B4-BE49-F238E27FC236}">
                <a16:creationId xmlns:a16="http://schemas.microsoft.com/office/drawing/2014/main" id="{64DBACBC-F65A-4002-AFB0-7AFD20339B7F}"/>
              </a:ext>
            </a:extLst>
          </p:cNvPr>
          <p:cNvGrpSpPr>
            <a:grpSpLocks/>
          </p:cNvGrpSpPr>
          <p:nvPr/>
        </p:nvGrpSpPr>
        <p:grpSpPr bwMode="auto">
          <a:xfrm>
            <a:off x="3975102" y="965994"/>
            <a:ext cx="4241795" cy="4926012"/>
            <a:chOff x="2498" y="645"/>
            <a:chExt cx="3045" cy="3885"/>
          </a:xfrm>
        </p:grpSpPr>
        <p:sp>
          <p:nvSpPr>
            <p:cNvPr id="6" name="Rectangle 4">
              <a:extLst>
                <a:ext uri="{FF2B5EF4-FFF2-40B4-BE49-F238E27FC236}">
                  <a16:creationId xmlns:a16="http://schemas.microsoft.com/office/drawing/2014/main" id="{12C72F02-A64C-4C8D-9416-738AC5CE7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9" y="645"/>
              <a:ext cx="277" cy="27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7" name="Rectangle 5">
              <a:extLst>
                <a:ext uri="{FF2B5EF4-FFF2-40B4-BE49-F238E27FC236}">
                  <a16:creationId xmlns:a16="http://schemas.microsoft.com/office/drawing/2014/main" id="{42C86FF3-43EE-40D3-B29B-F4ADB4CB24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3" y="645"/>
              <a:ext cx="276" cy="277"/>
            </a:xfrm>
            <a:prstGeom prst="rect">
              <a:avLst/>
            </a:prstGeom>
            <a:solidFill>
              <a:srgbClr val="6666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8" name="Rectangle 6">
              <a:extLst>
                <a:ext uri="{FF2B5EF4-FFF2-40B4-BE49-F238E27FC236}">
                  <a16:creationId xmlns:a16="http://schemas.microsoft.com/office/drawing/2014/main" id="{F334D67C-8E02-4C34-9A43-A73553E1C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6" y="645"/>
              <a:ext cx="277" cy="277"/>
            </a:xfrm>
            <a:prstGeom prst="rect">
              <a:avLst/>
            </a:prstGeom>
            <a:solidFill>
              <a:srgbClr val="6666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9" name="Rectangle 7">
              <a:extLst>
                <a:ext uri="{FF2B5EF4-FFF2-40B4-BE49-F238E27FC236}">
                  <a16:creationId xmlns:a16="http://schemas.microsoft.com/office/drawing/2014/main" id="{2B910387-36CD-45FA-8132-9BCF8B0192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9" y="922"/>
              <a:ext cx="277" cy="278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0" name="Rectangle 8">
              <a:extLst>
                <a:ext uri="{FF2B5EF4-FFF2-40B4-BE49-F238E27FC236}">
                  <a16:creationId xmlns:a16="http://schemas.microsoft.com/office/drawing/2014/main" id="{2973061E-FC28-4858-AE90-DB029427B4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6" y="922"/>
              <a:ext cx="277" cy="278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1" name="Rectangle 9">
              <a:extLst>
                <a:ext uri="{FF2B5EF4-FFF2-40B4-BE49-F238E27FC236}">
                  <a16:creationId xmlns:a16="http://schemas.microsoft.com/office/drawing/2014/main" id="{75882550-B6FF-487D-BAE6-C7016BD0D3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3" y="922"/>
              <a:ext cx="276" cy="278"/>
            </a:xfrm>
            <a:prstGeom prst="rect">
              <a:avLst/>
            </a:prstGeom>
            <a:solidFill>
              <a:srgbClr val="6666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" name="Rectangle 10">
              <a:extLst>
                <a:ext uri="{FF2B5EF4-FFF2-40B4-BE49-F238E27FC236}">
                  <a16:creationId xmlns:a16="http://schemas.microsoft.com/office/drawing/2014/main" id="{6D99EE51-ECCE-4620-AE4E-5F37C7540D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9" y="922"/>
              <a:ext cx="277" cy="278"/>
            </a:xfrm>
            <a:prstGeom prst="rect">
              <a:avLst/>
            </a:prstGeom>
            <a:solidFill>
              <a:srgbClr val="6666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3" name="Rectangle 11">
              <a:extLst>
                <a:ext uri="{FF2B5EF4-FFF2-40B4-BE49-F238E27FC236}">
                  <a16:creationId xmlns:a16="http://schemas.microsoft.com/office/drawing/2014/main" id="{A8E2EFC0-3C41-4DB4-9400-326FDCEB37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6" y="922"/>
              <a:ext cx="277" cy="278"/>
            </a:xfrm>
            <a:prstGeom prst="rect">
              <a:avLst/>
            </a:prstGeom>
            <a:solidFill>
              <a:srgbClr val="6666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4" name="Rectangle 12">
              <a:extLst>
                <a:ext uri="{FF2B5EF4-FFF2-40B4-BE49-F238E27FC236}">
                  <a16:creationId xmlns:a16="http://schemas.microsoft.com/office/drawing/2014/main" id="{FA23F9B0-D8A0-4246-961A-92DC3D5406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2" y="1200"/>
              <a:ext cx="277" cy="27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5" name="Rectangle 13">
              <a:extLst>
                <a:ext uri="{FF2B5EF4-FFF2-40B4-BE49-F238E27FC236}">
                  <a16:creationId xmlns:a16="http://schemas.microsoft.com/office/drawing/2014/main" id="{E4B7EB6E-7074-4805-93A7-8DA7A1E5BC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9" y="1200"/>
              <a:ext cx="277" cy="27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6" name="Rectangle 14">
              <a:extLst>
                <a:ext uri="{FF2B5EF4-FFF2-40B4-BE49-F238E27FC236}">
                  <a16:creationId xmlns:a16="http://schemas.microsoft.com/office/drawing/2014/main" id="{45F18702-3C18-480F-AFE7-73328549BF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2" y="1477"/>
              <a:ext cx="277" cy="278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7" name="Rectangle 15">
              <a:extLst>
                <a:ext uri="{FF2B5EF4-FFF2-40B4-BE49-F238E27FC236}">
                  <a16:creationId xmlns:a16="http://schemas.microsoft.com/office/drawing/2014/main" id="{6B4A0B24-3A8C-4AFD-9DB1-CC9E5CF28C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5" y="1477"/>
              <a:ext cx="277" cy="278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8" name="Rectangle 16">
              <a:extLst>
                <a:ext uri="{FF2B5EF4-FFF2-40B4-BE49-F238E27FC236}">
                  <a16:creationId xmlns:a16="http://schemas.microsoft.com/office/drawing/2014/main" id="{340A7826-3CD3-43DB-B28A-02F218368B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8" y="1477"/>
              <a:ext cx="277" cy="278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9" name="Rectangle 17">
              <a:extLst>
                <a:ext uri="{FF2B5EF4-FFF2-40B4-BE49-F238E27FC236}">
                  <a16:creationId xmlns:a16="http://schemas.microsoft.com/office/drawing/2014/main" id="{41B7771A-F411-4FC4-99CB-F982C66FAB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8" y="1755"/>
              <a:ext cx="277" cy="277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0" name="Rectangle 18">
              <a:extLst>
                <a:ext uri="{FF2B5EF4-FFF2-40B4-BE49-F238E27FC236}">
                  <a16:creationId xmlns:a16="http://schemas.microsoft.com/office/drawing/2014/main" id="{2EC1B0C7-BD7B-4F3C-A274-DE855CF194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5" y="1755"/>
              <a:ext cx="277" cy="277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1" name="Rectangle 19">
              <a:extLst>
                <a:ext uri="{FF2B5EF4-FFF2-40B4-BE49-F238E27FC236}">
                  <a16:creationId xmlns:a16="http://schemas.microsoft.com/office/drawing/2014/main" id="{7658232B-E385-4558-898F-0BED3CD706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2" y="1755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2" name="Rectangle 20">
              <a:extLst>
                <a:ext uri="{FF2B5EF4-FFF2-40B4-BE49-F238E27FC236}">
                  <a16:creationId xmlns:a16="http://schemas.microsoft.com/office/drawing/2014/main" id="{695991A2-D612-464A-9D4A-B1E24C6618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5" y="2032"/>
              <a:ext cx="277" cy="2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3" name="Rectangle 21">
              <a:extLst>
                <a:ext uri="{FF2B5EF4-FFF2-40B4-BE49-F238E27FC236}">
                  <a16:creationId xmlns:a16="http://schemas.microsoft.com/office/drawing/2014/main" id="{216A832E-D2B6-451D-824B-8636EF7506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2" y="2032"/>
              <a:ext cx="277" cy="2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4" name="Rectangle 22">
              <a:extLst>
                <a:ext uri="{FF2B5EF4-FFF2-40B4-BE49-F238E27FC236}">
                  <a16:creationId xmlns:a16="http://schemas.microsoft.com/office/drawing/2014/main" id="{DF636EFC-78FF-483D-8B54-A429AA6ED5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5" y="2310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5" name="Rectangle 23">
              <a:extLst>
                <a:ext uri="{FF2B5EF4-FFF2-40B4-BE49-F238E27FC236}">
                  <a16:creationId xmlns:a16="http://schemas.microsoft.com/office/drawing/2014/main" id="{0C9EFA81-8D73-4CEA-9D00-FF4A3AAC25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2" y="2310"/>
              <a:ext cx="277" cy="27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6" name="Rectangle 24">
              <a:extLst>
                <a:ext uri="{FF2B5EF4-FFF2-40B4-BE49-F238E27FC236}">
                  <a16:creationId xmlns:a16="http://schemas.microsoft.com/office/drawing/2014/main" id="{629A7E94-92B1-4059-B6A7-E069E44D0B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9" y="2310"/>
              <a:ext cx="277" cy="27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7" name="Rectangle 25">
              <a:extLst>
                <a:ext uri="{FF2B5EF4-FFF2-40B4-BE49-F238E27FC236}">
                  <a16:creationId xmlns:a16="http://schemas.microsoft.com/office/drawing/2014/main" id="{EE46F6A7-B946-4A92-9517-81593425A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5" y="2587"/>
              <a:ext cx="277" cy="2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8" name="Rectangle 26">
              <a:extLst>
                <a:ext uri="{FF2B5EF4-FFF2-40B4-BE49-F238E27FC236}">
                  <a16:creationId xmlns:a16="http://schemas.microsoft.com/office/drawing/2014/main" id="{C1653491-9A1F-47D5-ACD8-5D2F8D9DD0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2" y="2587"/>
              <a:ext cx="277" cy="278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" name="Rectangle 27">
              <a:extLst>
                <a:ext uri="{FF2B5EF4-FFF2-40B4-BE49-F238E27FC236}">
                  <a16:creationId xmlns:a16="http://schemas.microsoft.com/office/drawing/2014/main" id="{DBA0C635-0E39-49AB-85CF-8E366FE12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9" y="2587"/>
              <a:ext cx="277" cy="27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0" name="Rectangle 28">
              <a:extLst>
                <a:ext uri="{FF2B5EF4-FFF2-40B4-BE49-F238E27FC236}">
                  <a16:creationId xmlns:a16="http://schemas.microsoft.com/office/drawing/2014/main" id="{D74DCC30-7AAC-4684-9535-C4295CD490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6" y="2587"/>
              <a:ext cx="277" cy="27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1" name="Rectangle 29">
              <a:extLst>
                <a:ext uri="{FF2B5EF4-FFF2-40B4-BE49-F238E27FC236}">
                  <a16:creationId xmlns:a16="http://schemas.microsoft.com/office/drawing/2014/main" id="{3641A591-7FAE-4BDE-8064-93ED3A9007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3" y="2587"/>
              <a:ext cx="276" cy="278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2" name="Rectangle 30">
              <a:extLst>
                <a:ext uri="{FF2B5EF4-FFF2-40B4-BE49-F238E27FC236}">
                  <a16:creationId xmlns:a16="http://schemas.microsoft.com/office/drawing/2014/main" id="{953A39AF-5127-45DB-A745-B79FFD087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9" y="2587"/>
              <a:ext cx="277" cy="278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3" name="Rectangle 31">
              <a:extLst>
                <a:ext uri="{FF2B5EF4-FFF2-40B4-BE49-F238E27FC236}">
                  <a16:creationId xmlns:a16="http://schemas.microsoft.com/office/drawing/2014/main" id="{99915463-FD86-4950-B9E5-F706E6C5EE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6" y="2587"/>
              <a:ext cx="277" cy="278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4" name="Rectangle 32">
              <a:extLst>
                <a:ext uri="{FF2B5EF4-FFF2-40B4-BE49-F238E27FC236}">
                  <a16:creationId xmlns:a16="http://schemas.microsoft.com/office/drawing/2014/main" id="{DEDB39A5-16B8-467A-AD84-E6E9EAD88D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" y="2587"/>
              <a:ext cx="277" cy="278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5" name="Rectangle 33">
              <a:extLst>
                <a:ext uri="{FF2B5EF4-FFF2-40B4-BE49-F238E27FC236}">
                  <a16:creationId xmlns:a16="http://schemas.microsoft.com/office/drawing/2014/main" id="{7BE03AE4-3590-4186-AE7C-94FD9E6C7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0" y="2587"/>
              <a:ext cx="277" cy="278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6" name="Rectangle 34">
              <a:extLst>
                <a:ext uri="{FF2B5EF4-FFF2-40B4-BE49-F238E27FC236}">
                  <a16:creationId xmlns:a16="http://schemas.microsoft.com/office/drawing/2014/main" id="{0C8DD21A-63D7-4E15-92E2-4057DD9021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7" y="2587"/>
              <a:ext cx="276" cy="278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7" name="Rectangle 35">
              <a:extLst>
                <a:ext uri="{FF2B5EF4-FFF2-40B4-BE49-F238E27FC236}">
                  <a16:creationId xmlns:a16="http://schemas.microsoft.com/office/drawing/2014/main" id="{EA93CCAA-546A-46A8-92A8-90447308A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5" y="2865"/>
              <a:ext cx="277" cy="277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8" name="Rectangle 36">
              <a:extLst>
                <a:ext uri="{FF2B5EF4-FFF2-40B4-BE49-F238E27FC236}">
                  <a16:creationId xmlns:a16="http://schemas.microsoft.com/office/drawing/2014/main" id="{2040675D-148E-451A-82B1-52279C98AB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2" y="2865"/>
              <a:ext cx="277" cy="277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9" name="Rectangle 37">
              <a:extLst>
                <a:ext uri="{FF2B5EF4-FFF2-40B4-BE49-F238E27FC236}">
                  <a16:creationId xmlns:a16="http://schemas.microsoft.com/office/drawing/2014/main" id="{40F60CBE-CBED-4D03-BE9E-2B8FDEF69B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9" y="2865"/>
              <a:ext cx="277" cy="277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0" name="Rectangle 38">
              <a:extLst>
                <a:ext uri="{FF2B5EF4-FFF2-40B4-BE49-F238E27FC236}">
                  <a16:creationId xmlns:a16="http://schemas.microsoft.com/office/drawing/2014/main" id="{B8629C43-7A61-4299-B043-3A5B746E0A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6" y="2865"/>
              <a:ext cx="277" cy="27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1" name="Rectangle 39">
              <a:extLst>
                <a:ext uri="{FF2B5EF4-FFF2-40B4-BE49-F238E27FC236}">
                  <a16:creationId xmlns:a16="http://schemas.microsoft.com/office/drawing/2014/main" id="{53FAA445-235E-46EF-866F-5A07141711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3" y="2865"/>
              <a:ext cx="276" cy="277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2" name="Rectangle 40">
              <a:extLst>
                <a:ext uri="{FF2B5EF4-FFF2-40B4-BE49-F238E27FC236}">
                  <a16:creationId xmlns:a16="http://schemas.microsoft.com/office/drawing/2014/main" id="{E0F83AE2-50C1-4F88-8585-76C4825577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9" y="2865"/>
              <a:ext cx="277" cy="27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3" name="Rectangle 41">
              <a:extLst>
                <a:ext uri="{FF2B5EF4-FFF2-40B4-BE49-F238E27FC236}">
                  <a16:creationId xmlns:a16="http://schemas.microsoft.com/office/drawing/2014/main" id="{977DD8D8-3C69-41EB-AA2E-C0DB26196E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6" y="2865"/>
              <a:ext cx="277" cy="277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4" name="Rectangle 42">
              <a:extLst>
                <a:ext uri="{FF2B5EF4-FFF2-40B4-BE49-F238E27FC236}">
                  <a16:creationId xmlns:a16="http://schemas.microsoft.com/office/drawing/2014/main" id="{5A1C81B1-74A2-40E1-BD45-97E71E8CC3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" y="2865"/>
              <a:ext cx="277" cy="277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5" name="Rectangle 43">
              <a:extLst>
                <a:ext uri="{FF2B5EF4-FFF2-40B4-BE49-F238E27FC236}">
                  <a16:creationId xmlns:a16="http://schemas.microsoft.com/office/drawing/2014/main" id="{271A3D32-847C-4020-AE3E-3F11AD19E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7" y="2865"/>
              <a:ext cx="276" cy="27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6" name="Rectangle 44">
              <a:extLst>
                <a:ext uri="{FF2B5EF4-FFF2-40B4-BE49-F238E27FC236}">
                  <a16:creationId xmlns:a16="http://schemas.microsoft.com/office/drawing/2014/main" id="{0AA975ED-22AE-4E4E-82C9-3D0912CCA2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2" y="3142"/>
              <a:ext cx="277" cy="278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7" name="Rectangle 45">
              <a:extLst>
                <a:ext uri="{FF2B5EF4-FFF2-40B4-BE49-F238E27FC236}">
                  <a16:creationId xmlns:a16="http://schemas.microsoft.com/office/drawing/2014/main" id="{8FA43777-653E-4EA8-A500-27C7232602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9" y="3142"/>
              <a:ext cx="277" cy="278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8" name="Rectangle 46">
              <a:extLst>
                <a:ext uri="{FF2B5EF4-FFF2-40B4-BE49-F238E27FC236}">
                  <a16:creationId xmlns:a16="http://schemas.microsoft.com/office/drawing/2014/main" id="{10532155-1FEC-443F-A218-A07DF85663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6" y="3142"/>
              <a:ext cx="277" cy="278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9" name="Rectangle 47">
              <a:extLst>
                <a:ext uri="{FF2B5EF4-FFF2-40B4-BE49-F238E27FC236}">
                  <a16:creationId xmlns:a16="http://schemas.microsoft.com/office/drawing/2014/main" id="{BB39A798-EE5E-4114-9337-976956622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3" y="3142"/>
              <a:ext cx="276" cy="278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0" name="Rectangle 48">
              <a:extLst>
                <a:ext uri="{FF2B5EF4-FFF2-40B4-BE49-F238E27FC236}">
                  <a16:creationId xmlns:a16="http://schemas.microsoft.com/office/drawing/2014/main" id="{43F34389-7804-4DD5-A327-9BAF3104CD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9" y="3142"/>
              <a:ext cx="277" cy="278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1" name="Rectangle 49">
              <a:extLst>
                <a:ext uri="{FF2B5EF4-FFF2-40B4-BE49-F238E27FC236}">
                  <a16:creationId xmlns:a16="http://schemas.microsoft.com/office/drawing/2014/main" id="{2EC33A97-C695-4D76-B2F1-AF1BAF2945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6" y="3142"/>
              <a:ext cx="277" cy="27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2" name="Rectangle 50">
              <a:extLst>
                <a:ext uri="{FF2B5EF4-FFF2-40B4-BE49-F238E27FC236}">
                  <a16:creationId xmlns:a16="http://schemas.microsoft.com/office/drawing/2014/main" id="{3E0E0C70-F030-44F0-BFFE-B6040F986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" y="3142"/>
              <a:ext cx="277" cy="278"/>
            </a:xfrm>
            <a:prstGeom prst="rect">
              <a:avLst/>
            </a:prstGeom>
            <a:solidFill>
              <a:srgbClr val="3399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3" name="Rectangle 51">
              <a:extLst>
                <a:ext uri="{FF2B5EF4-FFF2-40B4-BE49-F238E27FC236}">
                  <a16:creationId xmlns:a16="http://schemas.microsoft.com/office/drawing/2014/main" id="{0767A919-3A14-4373-836B-BE558D7EA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7" y="3142"/>
              <a:ext cx="276" cy="278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4" name="Rectangle 52">
              <a:extLst>
                <a:ext uri="{FF2B5EF4-FFF2-40B4-BE49-F238E27FC236}">
                  <a16:creationId xmlns:a16="http://schemas.microsoft.com/office/drawing/2014/main" id="{9AB671CD-D9D4-4C63-8A96-7D2F343FCF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2" y="3420"/>
              <a:ext cx="277" cy="277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5" name="Rectangle 53">
              <a:extLst>
                <a:ext uri="{FF2B5EF4-FFF2-40B4-BE49-F238E27FC236}">
                  <a16:creationId xmlns:a16="http://schemas.microsoft.com/office/drawing/2014/main" id="{99F1418F-A34F-440C-AE96-4398C12427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9" y="3420"/>
              <a:ext cx="277" cy="277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6" name="Rectangle 54">
              <a:extLst>
                <a:ext uri="{FF2B5EF4-FFF2-40B4-BE49-F238E27FC236}">
                  <a16:creationId xmlns:a16="http://schemas.microsoft.com/office/drawing/2014/main" id="{E431D56A-91C4-4C70-9659-1E306E37E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2" y="3697"/>
              <a:ext cx="277" cy="278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7" name="Rectangle 55">
              <a:extLst>
                <a:ext uri="{FF2B5EF4-FFF2-40B4-BE49-F238E27FC236}">
                  <a16:creationId xmlns:a16="http://schemas.microsoft.com/office/drawing/2014/main" id="{4BC9D9FF-B9C8-4450-BCC3-E1E35108F2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9" y="3697"/>
              <a:ext cx="277" cy="278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8" name="Rectangle 56">
              <a:extLst>
                <a:ext uri="{FF2B5EF4-FFF2-40B4-BE49-F238E27FC236}">
                  <a16:creationId xmlns:a16="http://schemas.microsoft.com/office/drawing/2014/main" id="{B6510425-5EDB-4C81-968D-C51E70F816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2" y="3975"/>
              <a:ext cx="277" cy="277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9" name="Rectangle 57">
              <a:extLst>
                <a:ext uri="{FF2B5EF4-FFF2-40B4-BE49-F238E27FC236}">
                  <a16:creationId xmlns:a16="http://schemas.microsoft.com/office/drawing/2014/main" id="{9104020C-ACF0-47DC-A375-BD1C4A70E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2" y="4252"/>
              <a:ext cx="277" cy="278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0" name="Rectangle 58">
              <a:extLst>
                <a:ext uri="{FF2B5EF4-FFF2-40B4-BE49-F238E27FC236}">
                  <a16:creationId xmlns:a16="http://schemas.microsoft.com/office/drawing/2014/main" id="{668B136D-95A0-42EC-81A5-0C98BC3E78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6" y="3420"/>
              <a:ext cx="277" cy="277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1" name="Rectangle 59">
              <a:extLst>
                <a:ext uri="{FF2B5EF4-FFF2-40B4-BE49-F238E27FC236}">
                  <a16:creationId xmlns:a16="http://schemas.microsoft.com/office/drawing/2014/main" id="{D9AD5F49-ADE8-41F6-AD77-EE6ED7791E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" y="3420"/>
              <a:ext cx="277" cy="277"/>
            </a:xfrm>
            <a:prstGeom prst="rect">
              <a:avLst/>
            </a:prstGeom>
            <a:solidFill>
              <a:srgbClr val="3399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2" name="Rectangle 60">
              <a:extLst>
                <a:ext uri="{FF2B5EF4-FFF2-40B4-BE49-F238E27FC236}">
                  <a16:creationId xmlns:a16="http://schemas.microsoft.com/office/drawing/2014/main" id="{0C74F374-13DC-4E98-B398-F12F63E7E2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6" y="3697"/>
              <a:ext cx="277" cy="27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3" name="Rectangle 61">
              <a:extLst>
                <a:ext uri="{FF2B5EF4-FFF2-40B4-BE49-F238E27FC236}">
                  <a16:creationId xmlns:a16="http://schemas.microsoft.com/office/drawing/2014/main" id="{C1FB4860-1B8D-4B0B-8F48-B3811D792A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" y="3697"/>
              <a:ext cx="277" cy="278"/>
            </a:xfrm>
            <a:prstGeom prst="rect">
              <a:avLst/>
            </a:prstGeom>
            <a:solidFill>
              <a:srgbClr val="3399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4" name="Rectangle 62">
              <a:extLst>
                <a:ext uri="{FF2B5EF4-FFF2-40B4-BE49-F238E27FC236}">
                  <a16:creationId xmlns:a16="http://schemas.microsoft.com/office/drawing/2014/main" id="{E5640B08-3CF1-4B46-AF42-ED93D52C57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" y="3975"/>
              <a:ext cx="277" cy="277"/>
            </a:xfrm>
            <a:prstGeom prst="rect">
              <a:avLst/>
            </a:prstGeom>
            <a:solidFill>
              <a:srgbClr val="3399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5" name="Rectangle 63">
              <a:extLst>
                <a:ext uri="{FF2B5EF4-FFF2-40B4-BE49-F238E27FC236}">
                  <a16:creationId xmlns:a16="http://schemas.microsoft.com/office/drawing/2014/main" id="{C1F725E5-7069-45B6-B707-AC00EC4C3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" y="4252"/>
              <a:ext cx="277" cy="278"/>
            </a:xfrm>
            <a:prstGeom prst="rect">
              <a:avLst/>
            </a:prstGeom>
            <a:solidFill>
              <a:srgbClr val="3399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F952844E-FE1D-47E0-AA85-705D3ACD30FF}"/>
              </a:ext>
            </a:extLst>
          </p:cNvPr>
          <p:cNvSpPr txBox="1"/>
          <p:nvPr/>
        </p:nvSpPr>
        <p:spPr>
          <a:xfrm>
            <a:off x="10477500" y="5724525"/>
            <a:ext cx="978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hlinkClick r:id="rId2" action="ppaction://hlinksldjump"/>
              </a:rPr>
              <a:t>назад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369383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32375F4C-5314-49C1-A1E1-A18C5DA84D19}"/>
              </a:ext>
            </a:extLst>
          </p:cNvPr>
          <p:cNvGrpSpPr>
            <a:grpSpLocks/>
          </p:cNvGrpSpPr>
          <p:nvPr/>
        </p:nvGrpSpPr>
        <p:grpSpPr bwMode="auto">
          <a:xfrm>
            <a:off x="2783684" y="1304132"/>
            <a:ext cx="6624632" cy="4249735"/>
            <a:chOff x="2360" y="1365"/>
            <a:chExt cx="4429" cy="2775"/>
          </a:xfrm>
        </p:grpSpPr>
        <p:sp>
          <p:nvSpPr>
            <p:cNvPr id="3" name="Rectangle 3">
              <a:extLst>
                <a:ext uri="{FF2B5EF4-FFF2-40B4-BE49-F238E27FC236}">
                  <a16:creationId xmlns:a16="http://schemas.microsoft.com/office/drawing/2014/main" id="{2AA51492-41E1-4D84-BD08-8E6C04BEF4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1" y="1365"/>
              <a:ext cx="277" cy="27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" name="Rectangle 4">
              <a:extLst>
                <a:ext uri="{FF2B5EF4-FFF2-40B4-BE49-F238E27FC236}">
                  <a16:creationId xmlns:a16="http://schemas.microsoft.com/office/drawing/2014/main" id="{60D687A9-92EB-40CB-816F-2B6404077E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8" y="1365"/>
              <a:ext cx="277" cy="27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" name="Rectangle 5">
              <a:extLst>
                <a:ext uri="{FF2B5EF4-FFF2-40B4-BE49-F238E27FC236}">
                  <a16:creationId xmlns:a16="http://schemas.microsoft.com/office/drawing/2014/main" id="{AEC6EFA1-937B-466A-AEAF-D0F5F5632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5" y="1365"/>
              <a:ext cx="277" cy="27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" name="Rectangle 6">
              <a:extLst>
                <a:ext uri="{FF2B5EF4-FFF2-40B4-BE49-F238E27FC236}">
                  <a16:creationId xmlns:a16="http://schemas.microsoft.com/office/drawing/2014/main" id="{BAC99D5C-360E-4273-9B6B-42817D8B33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2" y="1365"/>
              <a:ext cx="277" cy="27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7" name="Rectangle 7">
              <a:extLst>
                <a:ext uri="{FF2B5EF4-FFF2-40B4-BE49-F238E27FC236}">
                  <a16:creationId xmlns:a16="http://schemas.microsoft.com/office/drawing/2014/main" id="{C596E386-E5A9-4998-BCF2-8505421174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5" y="1642"/>
              <a:ext cx="277" cy="278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8" name="Rectangle 8">
              <a:extLst>
                <a:ext uri="{FF2B5EF4-FFF2-40B4-BE49-F238E27FC236}">
                  <a16:creationId xmlns:a16="http://schemas.microsoft.com/office/drawing/2014/main" id="{CD76E2A0-9A34-4415-B802-F13CFA4EAA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5" y="1920"/>
              <a:ext cx="277" cy="277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9" name="Rectangle 9">
              <a:extLst>
                <a:ext uri="{FF2B5EF4-FFF2-40B4-BE49-F238E27FC236}">
                  <a16:creationId xmlns:a16="http://schemas.microsoft.com/office/drawing/2014/main" id="{FFAB5C2A-04F4-4B72-B408-CF11E74FA0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8" y="2197"/>
              <a:ext cx="277" cy="278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0" name="Rectangle 10">
              <a:extLst>
                <a:ext uri="{FF2B5EF4-FFF2-40B4-BE49-F238E27FC236}">
                  <a16:creationId xmlns:a16="http://schemas.microsoft.com/office/drawing/2014/main" id="{D74798EA-A18E-4E38-89E8-EFDED02886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5" y="2197"/>
              <a:ext cx="277" cy="278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1" name="Rectangle 11">
              <a:extLst>
                <a:ext uri="{FF2B5EF4-FFF2-40B4-BE49-F238E27FC236}">
                  <a16:creationId xmlns:a16="http://schemas.microsoft.com/office/drawing/2014/main" id="{1817F5B7-55D9-410D-899B-B931F992F9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2" y="2197"/>
              <a:ext cx="277" cy="278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" name="Rectangle 12">
              <a:extLst>
                <a:ext uri="{FF2B5EF4-FFF2-40B4-BE49-F238E27FC236}">
                  <a16:creationId xmlns:a16="http://schemas.microsoft.com/office/drawing/2014/main" id="{07991798-9AD5-4DA6-BD99-88FD85873B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5" y="2475"/>
              <a:ext cx="277" cy="277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3" name="Rectangle 13">
              <a:extLst>
                <a:ext uri="{FF2B5EF4-FFF2-40B4-BE49-F238E27FC236}">
                  <a16:creationId xmlns:a16="http://schemas.microsoft.com/office/drawing/2014/main" id="{2AB202E5-BA9E-49F9-937F-FFC1C1245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8" y="2475"/>
              <a:ext cx="277" cy="277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4" name="Rectangle 14">
              <a:extLst>
                <a:ext uri="{FF2B5EF4-FFF2-40B4-BE49-F238E27FC236}">
                  <a16:creationId xmlns:a16="http://schemas.microsoft.com/office/drawing/2014/main" id="{1F61B330-3D8F-47D9-AD4E-48F7576AA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1" y="2475"/>
              <a:ext cx="277" cy="277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5" name="Rectangle 15">
              <a:extLst>
                <a:ext uri="{FF2B5EF4-FFF2-40B4-BE49-F238E27FC236}">
                  <a16:creationId xmlns:a16="http://schemas.microsoft.com/office/drawing/2014/main" id="{917F7D4B-022B-45E2-BBF0-25264D3872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5" y="2475"/>
              <a:ext cx="276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6" name="Rectangle 16">
              <a:extLst>
                <a:ext uri="{FF2B5EF4-FFF2-40B4-BE49-F238E27FC236}">
                  <a16:creationId xmlns:a16="http://schemas.microsoft.com/office/drawing/2014/main" id="{0C406635-8853-4C21-BBE8-6BB9C2C522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8" y="2475"/>
              <a:ext cx="277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7" name="Rectangle 17">
              <a:extLst>
                <a:ext uri="{FF2B5EF4-FFF2-40B4-BE49-F238E27FC236}">
                  <a16:creationId xmlns:a16="http://schemas.microsoft.com/office/drawing/2014/main" id="{7DF50F22-1EA2-4ECF-9DD9-D7C50DAC9A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2" y="2475"/>
              <a:ext cx="277" cy="277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8" name="Rectangle 18">
              <a:extLst>
                <a:ext uri="{FF2B5EF4-FFF2-40B4-BE49-F238E27FC236}">
                  <a16:creationId xmlns:a16="http://schemas.microsoft.com/office/drawing/2014/main" id="{03A013AA-3307-475A-BE98-1EEA94297C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9" y="2475"/>
              <a:ext cx="277" cy="277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9" name="Rectangle 19">
              <a:extLst>
                <a:ext uri="{FF2B5EF4-FFF2-40B4-BE49-F238E27FC236}">
                  <a16:creationId xmlns:a16="http://schemas.microsoft.com/office/drawing/2014/main" id="{05B6D12D-B8E2-4A9C-84DD-392471C04B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2" y="2752"/>
              <a:ext cx="277" cy="278"/>
            </a:xfrm>
            <a:prstGeom prst="rect">
              <a:avLst/>
            </a:prstGeom>
            <a:solidFill>
              <a:srgbClr val="33CC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0" name="Rectangle 20">
              <a:extLst>
                <a:ext uri="{FF2B5EF4-FFF2-40B4-BE49-F238E27FC236}">
                  <a16:creationId xmlns:a16="http://schemas.microsoft.com/office/drawing/2014/main" id="{627C2BC0-97BB-4A6C-A56E-ABDE0D23F7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6" y="2752"/>
              <a:ext cx="276" cy="278"/>
            </a:xfrm>
            <a:prstGeom prst="rect">
              <a:avLst/>
            </a:prstGeom>
            <a:solidFill>
              <a:srgbClr val="33CC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1" name="Rectangle 21">
              <a:extLst>
                <a:ext uri="{FF2B5EF4-FFF2-40B4-BE49-F238E27FC236}">
                  <a16:creationId xmlns:a16="http://schemas.microsoft.com/office/drawing/2014/main" id="{AAEEAA7D-042F-4943-90A9-4DB0E34A9A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8" y="2752"/>
              <a:ext cx="277" cy="278"/>
            </a:xfrm>
            <a:prstGeom prst="rect">
              <a:avLst/>
            </a:prstGeom>
            <a:solidFill>
              <a:srgbClr val="6666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2" name="Rectangle 22">
              <a:extLst>
                <a:ext uri="{FF2B5EF4-FFF2-40B4-BE49-F238E27FC236}">
                  <a16:creationId xmlns:a16="http://schemas.microsoft.com/office/drawing/2014/main" id="{10528088-CB98-4E87-8239-4325B53EA0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5" y="2752"/>
              <a:ext cx="276" cy="2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3" name="Rectangle 23">
              <a:extLst>
                <a:ext uri="{FF2B5EF4-FFF2-40B4-BE49-F238E27FC236}">
                  <a16:creationId xmlns:a16="http://schemas.microsoft.com/office/drawing/2014/main" id="{AFFBEF99-C30B-45FA-9814-35B3C330A0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1" y="2752"/>
              <a:ext cx="277" cy="2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4" name="Rectangle 24">
              <a:extLst>
                <a:ext uri="{FF2B5EF4-FFF2-40B4-BE49-F238E27FC236}">
                  <a16:creationId xmlns:a16="http://schemas.microsoft.com/office/drawing/2014/main" id="{B5159919-ECA0-4760-8A53-D1C0A22F74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8" y="2752"/>
              <a:ext cx="277" cy="278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5" name="Rectangle 25">
              <a:extLst>
                <a:ext uri="{FF2B5EF4-FFF2-40B4-BE49-F238E27FC236}">
                  <a16:creationId xmlns:a16="http://schemas.microsoft.com/office/drawing/2014/main" id="{2245293B-82E0-44AA-9B7F-4A8FECBAE6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5" y="2752"/>
              <a:ext cx="277" cy="278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6" name="Rectangle 26">
              <a:extLst>
                <a:ext uri="{FF2B5EF4-FFF2-40B4-BE49-F238E27FC236}">
                  <a16:creationId xmlns:a16="http://schemas.microsoft.com/office/drawing/2014/main" id="{A49A9A1C-D638-47BA-8AA8-E2EF1EA776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2" y="2752"/>
              <a:ext cx="277" cy="278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7" name="Rectangle 27">
              <a:extLst>
                <a:ext uri="{FF2B5EF4-FFF2-40B4-BE49-F238E27FC236}">
                  <a16:creationId xmlns:a16="http://schemas.microsoft.com/office/drawing/2014/main" id="{04330435-275A-44A8-9F95-9B10A7FEAD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9" y="2752"/>
              <a:ext cx="277" cy="278"/>
            </a:xfrm>
            <a:prstGeom prst="rect">
              <a:avLst/>
            </a:prstGeom>
            <a:solidFill>
              <a:srgbClr val="33CC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8" name="Rectangle 28">
              <a:extLst>
                <a:ext uri="{FF2B5EF4-FFF2-40B4-BE49-F238E27FC236}">
                  <a16:creationId xmlns:a16="http://schemas.microsoft.com/office/drawing/2014/main" id="{206FA2E4-F8D8-47DD-8B46-8C466AEE6F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1" y="3030"/>
              <a:ext cx="277" cy="27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" name="Rectangle 29">
              <a:extLst>
                <a:ext uri="{FF2B5EF4-FFF2-40B4-BE49-F238E27FC236}">
                  <a16:creationId xmlns:a16="http://schemas.microsoft.com/office/drawing/2014/main" id="{98E9F3F6-AFE8-437D-AB48-819F0B6EAD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3030"/>
              <a:ext cx="277" cy="27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0" name="Rectangle 30">
              <a:extLst>
                <a:ext uri="{FF2B5EF4-FFF2-40B4-BE49-F238E27FC236}">
                  <a16:creationId xmlns:a16="http://schemas.microsoft.com/office/drawing/2014/main" id="{3400A66B-7AD4-4CAF-8C2E-F58004520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7" y="3030"/>
              <a:ext cx="277" cy="27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1" name="Rectangle 31">
              <a:extLst>
                <a:ext uri="{FF2B5EF4-FFF2-40B4-BE49-F238E27FC236}">
                  <a16:creationId xmlns:a16="http://schemas.microsoft.com/office/drawing/2014/main" id="{94701D63-EDF3-4EA5-B73C-0B617B3CE7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0" y="3030"/>
              <a:ext cx="277" cy="27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2" name="Rectangle 32">
              <a:extLst>
                <a:ext uri="{FF2B5EF4-FFF2-40B4-BE49-F238E27FC236}">
                  <a16:creationId xmlns:a16="http://schemas.microsoft.com/office/drawing/2014/main" id="{E4F087B1-377F-4BC0-8C46-6E0811921C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4" y="3030"/>
              <a:ext cx="276" cy="27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3" name="Rectangle 33">
              <a:extLst>
                <a:ext uri="{FF2B5EF4-FFF2-40B4-BE49-F238E27FC236}">
                  <a16:creationId xmlns:a16="http://schemas.microsoft.com/office/drawing/2014/main" id="{540D128D-B2A9-4544-95AC-1A6470051A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7" y="3030"/>
              <a:ext cx="277" cy="277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4" name="Rectangle 34">
              <a:extLst>
                <a:ext uri="{FF2B5EF4-FFF2-40B4-BE49-F238E27FC236}">
                  <a16:creationId xmlns:a16="http://schemas.microsoft.com/office/drawing/2014/main" id="{5ECF1575-14D2-48E8-A93B-5ADC4E46EC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7" y="2752"/>
              <a:ext cx="277" cy="278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5" name="Rectangle 35">
              <a:extLst>
                <a:ext uri="{FF2B5EF4-FFF2-40B4-BE49-F238E27FC236}">
                  <a16:creationId xmlns:a16="http://schemas.microsoft.com/office/drawing/2014/main" id="{C53E0B8F-6DB5-4F37-9D65-3A483E61D2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0" y="2475"/>
              <a:ext cx="277" cy="277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6" name="Rectangle 36">
              <a:extLst>
                <a:ext uri="{FF2B5EF4-FFF2-40B4-BE49-F238E27FC236}">
                  <a16:creationId xmlns:a16="http://schemas.microsoft.com/office/drawing/2014/main" id="{02D3D4B1-2948-4009-BE8B-FFBFCAEB9E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7" y="2475"/>
              <a:ext cx="277" cy="277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7" name="Rectangle 37">
              <a:extLst>
                <a:ext uri="{FF2B5EF4-FFF2-40B4-BE49-F238E27FC236}">
                  <a16:creationId xmlns:a16="http://schemas.microsoft.com/office/drawing/2014/main" id="{F54A86B3-D93E-40DD-B2B8-9E6E70A43B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4" y="2475"/>
              <a:ext cx="276" cy="277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8" name="Rectangle 38">
              <a:extLst>
                <a:ext uri="{FF2B5EF4-FFF2-40B4-BE49-F238E27FC236}">
                  <a16:creationId xmlns:a16="http://schemas.microsoft.com/office/drawing/2014/main" id="{62C6561F-0B50-409D-9888-54191348C0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3307"/>
              <a:ext cx="277" cy="27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9" name="Rectangle 39">
              <a:extLst>
                <a:ext uri="{FF2B5EF4-FFF2-40B4-BE49-F238E27FC236}">
                  <a16:creationId xmlns:a16="http://schemas.microsoft.com/office/drawing/2014/main" id="{F6333A8A-7AFE-490A-A65A-DB9CDAE07D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1" y="3307"/>
              <a:ext cx="277" cy="27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0" name="Rectangle 40">
              <a:extLst>
                <a:ext uri="{FF2B5EF4-FFF2-40B4-BE49-F238E27FC236}">
                  <a16:creationId xmlns:a16="http://schemas.microsoft.com/office/drawing/2014/main" id="{4BB588D2-6440-40C0-90F1-7C2908A7E8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3585"/>
              <a:ext cx="277" cy="277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1" name="Rectangle 41">
              <a:extLst>
                <a:ext uri="{FF2B5EF4-FFF2-40B4-BE49-F238E27FC236}">
                  <a16:creationId xmlns:a16="http://schemas.microsoft.com/office/drawing/2014/main" id="{98BF65E0-22B4-4FDE-BCB7-D948372E6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1" y="3585"/>
              <a:ext cx="277" cy="277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2" name="Rectangle 42">
              <a:extLst>
                <a:ext uri="{FF2B5EF4-FFF2-40B4-BE49-F238E27FC236}">
                  <a16:creationId xmlns:a16="http://schemas.microsoft.com/office/drawing/2014/main" id="{F22E7F1F-E385-4FC7-8DE1-6D77C80D09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8" y="3585"/>
              <a:ext cx="277" cy="277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3" name="Rectangle 43">
              <a:extLst>
                <a:ext uri="{FF2B5EF4-FFF2-40B4-BE49-F238E27FC236}">
                  <a16:creationId xmlns:a16="http://schemas.microsoft.com/office/drawing/2014/main" id="{6397DF4F-186A-4CFB-8D3E-C3F82414B0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8" y="3307"/>
              <a:ext cx="277" cy="278"/>
            </a:xfrm>
            <a:prstGeom prst="rect">
              <a:avLst/>
            </a:prstGeom>
            <a:solidFill>
              <a:srgbClr val="6666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4" name="Rectangle 44">
              <a:extLst>
                <a:ext uri="{FF2B5EF4-FFF2-40B4-BE49-F238E27FC236}">
                  <a16:creationId xmlns:a16="http://schemas.microsoft.com/office/drawing/2014/main" id="{38AE91CB-5D31-46A7-A3A7-63BA731954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8" y="3030"/>
              <a:ext cx="277" cy="277"/>
            </a:xfrm>
            <a:prstGeom prst="rect">
              <a:avLst/>
            </a:prstGeom>
            <a:solidFill>
              <a:srgbClr val="6666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5" name="Rectangle 45">
              <a:extLst>
                <a:ext uri="{FF2B5EF4-FFF2-40B4-BE49-F238E27FC236}">
                  <a16:creationId xmlns:a16="http://schemas.microsoft.com/office/drawing/2014/main" id="{DFFB32AF-82AF-4993-AD43-0170C99562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5" y="3030"/>
              <a:ext cx="276" cy="2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6" name="Rectangle 46">
              <a:extLst>
                <a:ext uri="{FF2B5EF4-FFF2-40B4-BE49-F238E27FC236}">
                  <a16:creationId xmlns:a16="http://schemas.microsoft.com/office/drawing/2014/main" id="{DCD04C97-5D3B-494C-BD06-EF483712A2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5" y="3307"/>
              <a:ext cx="276" cy="278"/>
            </a:xfrm>
            <a:prstGeom prst="rect">
              <a:avLst/>
            </a:prstGeom>
            <a:solidFill>
              <a:srgbClr val="6666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7" name="Rectangle 47">
              <a:extLst>
                <a:ext uri="{FF2B5EF4-FFF2-40B4-BE49-F238E27FC236}">
                  <a16:creationId xmlns:a16="http://schemas.microsoft.com/office/drawing/2014/main" id="{F8F60D55-C303-43B8-A082-90E823F12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1" y="3030"/>
              <a:ext cx="277" cy="277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8" name="Rectangle 48">
              <a:extLst>
                <a:ext uri="{FF2B5EF4-FFF2-40B4-BE49-F238E27FC236}">
                  <a16:creationId xmlns:a16="http://schemas.microsoft.com/office/drawing/2014/main" id="{0B3657BE-D32C-4543-BA20-1C310E9A25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1" y="3307"/>
              <a:ext cx="277" cy="278"/>
            </a:xfrm>
            <a:prstGeom prst="rect">
              <a:avLst/>
            </a:prstGeom>
            <a:solidFill>
              <a:srgbClr val="6666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9" name="Rectangle 49">
              <a:extLst>
                <a:ext uri="{FF2B5EF4-FFF2-40B4-BE49-F238E27FC236}">
                  <a16:creationId xmlns:a16="http://schemas.microsoft.com/office/drawing/2014/main" id="{2C9E1F77-BA6C-42AE-BA43-0D47800FED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8" y="3585"/>
              <a:ext cx="277" cy="27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0" name="Rectangle 50">
              <a:extLst>
                <a:ext uri="{FF2B5EF4-FFF2-40B4-BE49-F238E27FC236}">
                  <a16:creationId xmlns:a16="http://schemas.microsoft.com/office/drawing/2014/main" id="{77402584-0BC7-4ABE-831F-1D4D77ED63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8" y="3307"/>
              <a:ext cx="277" cy="278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1" name="Rectangle 51">
              <a:extLst>
                <a:ext uri="{FF2B5EF4-FFF2-40B4-BE49-F238E27FC236}">
                  <a16:creationId xmlns:a16="http://schemas.microsoft.com/office/drawing/2014/main" id="{20CFCA89-0AEA-4B12-B1A1-FDE516112D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8" y="3030"/>
              <a:ext cx="277" cy="277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2" name="Rectangle 52">
              <a:extLst>
                <a:ext uri="{FF2B5EF4-FFF2-40B4-BE49-F238E27FC236}">
                  <a16:creationId xmlns:a16="http://schemas.microsoft.com/office/drawing/2014/main" id="{CB630344-214A-4C35-A53B-7BDFC47326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5" y="3030"/>
              <a:ext cx="277" cy="277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3" name="Rectangle 53">
              <a:extLst>
                <a:ext uri="{FF2B5EF4-FFF2-40B4-BE49-F238E27FC236}">
                  <a16:creationId xmlns:a16="http://schemas.microsoft.com/office/drawing/2014/main" id="{DAB788D6-585D-4755-93FB-06DFE65A8F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5" y="3307"/>
              <a:ext cx="277" cy="278"/>
            </a:xfrm>
            <a:prstGeom prst="rect">
              <a:avLst/>
            </a:prstGeom>
            <a:solidFill>
              <a:srgbClr val="9933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4" name="Rectangle 54">
              <a:extLst>
                <a:ext uri="{FF2B5EF4-FFF2-40B4-BE49-F238E27FC236}">
                  <a16:creationId xmlns:a16="http://schemas.microsoft.com/office/drawing/2014/main" id="{010B5469-1E29-46AA-8F36-26C02C5113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5" y="3585"/>
              <a:ext cx="277" cy="27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5" name="Rectangle 55">
              <a:extLst>
                <a:ext uri="{FF2B5EF4-FFF2-40B4-BE49-F238E27FC236}">
                  <a16:creationId xmlns:a16="http://schemas.microsoft.com/office/drawing/2014/main" id="{3D07F372-38C5-44B8-826B-38E6A56D45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2" y="3862"/>
              <a:ext cx="277" cy="278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6" name="Rectangle 56">
              <a:extLst>
                <a:ext uri="{FF2B5EF4-FFF2-40B4-BE49-F238E27FC236}">
                  <a16:creationId xmlns:a16="http://schemas.microsoft.com/office/drawing/2014/main" id="{CEA1CE3B-6F31-4784-A5C9-A5AFC14B29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2" y="3585"/>
              <a:ext cx="277" cy="27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7" name="Rectangle 57">
              <a:extLst>
                <a:ext uri="{FF2B5EF4-FFF2-40B4-BE49-F238E27FC236}">
                  <a16:creationId xmlns:a16="http://schemas.microsoft.com/office/drawing/2014/main" id="{7EC39BA4-4DD8-4F8C-9F0D-BB9C51527D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2" y="3307"/>
              <a:ext cx="277" cy="278"/>
            </a:xfrm>
            <a:prstGeom prst="rect">
              <a:avLst/>
            </a:prstGeom>
            <a:solidFill>
              <a:srgbClr val="9933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8" name="Rectangle 58">
              <a:extLst>
                <a:ext uri="{FF2B5EF4-FFF2-40B4-BE49-F238E27FC236}">
                  <a16:creationId xmlns:a16="http://schemas.microsoft.com/office/drawing/2014/main" id="{DE2732F7-7593-494A-A451-9138B27508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2" y="3030"/>
              <a:ext cx="277" cy="277"/>
            </a:xfrm>
            <a:prstGeom prst="rect">
              <a:avLst/>
            </a:prstGeom>
            <a:solidFill>
              <a:srgbClr val="33CC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9" name="Rectangle 59">
              <a:extLst>
                <a:ext uri="{FF2B5EF4-FFF2-40B4-BE49-F238E27FC236}">
                  <a16:creationId xmlns:a16="http://schemas.microsoft.com/office/drawing/2014/main" id="{9905D2D9-1766-42ED-8EE0-5BC2571470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9" y="3307"/>
              <a:ext cx="277" cy="278"/>
            </a:xfrm>
            <a:prstGeom prst="rect">
              <a:avLst/>
            </a:prstGeom>
            <a:solidFill>
              <a:srgbClr val="9933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0" name="Rectangle 60">
              <a:extLst>
                <a:ext uri="{FF2B5EF4-FFF2-40B4-BE49-F238E27FC236}">
                  <a16:creationId xmlns:a16="http://schemas.microsoft.com/office/drawing/2014/main" id="{C11EAD3E-A245-4240-8DD4-F465360664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6" y="3307"/>
              <a:ext cx="276" cy="278"/>
            </a:xfrm>
            <a:prstGeom prst="rect">
              <a:avLst/>
            </a:prstGeom>
            <a:solidFill>
              <a:srgbClr val="9933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1" name="Rectangle 61">
              <a:extLst>
                <a:ext uri="{FF2B5EF4-FFF2-40B4-BE49-F238E27FC236}">
                  <a16:creationId xmlns:a16="http://schemas.microsoft.com/office/drawing/2014/main" id="{B3338FA2-AB75-4C38-9E0C-75E52E344E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9" y="3030"/>
              <a:ext cx="277" cy="277"/>
            </a:xfrm>
            <a:prstGeom prst="rect">
              <a:avLst/>
            </a:prstGeom>
            <a:solidFill>
              <a:srgbClr val="33CC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2" name="Rectangle 62">
              <a:extLst>
                <a:ext uri="{FF2B5EF4-FFF2-40B4-BE49-F238E27FC236}">
                  <a16:creationId xmlns:a16="http://schemas.microsoft.com/office/drawing/2014/main" id="{A76D1656-045F-4D1A-B678-1C9A1CAC40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6" y="3030"/>
              <a:ext cx="276" cy="277"/>
            </a:xfrm>
            <a:prstGeom prst="rect">
              <a:avLst/>
            </a:prstGeom>
            <a:solidFill>
              <a:srgbClr val="9933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74349EEF-1883-4D14-BE25-2936B69ABE01}"/>
              </a:ext>
            </a:extLst>
          </p:cNvPr>
          <p:cNvSpPr txBox="1"/>
          <p:nvPr/>
        </p:nvSpPr>
        <p:spPr>
          <a:xfrm>
            <a:off x="10477500" y="5724525"/>
            <a:ext cx="978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hlinkClick r:id="rId2" action="ppaction://hlinksldjump"/>
              </a:rPr>
              <a:t>назад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630149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>
            <a:extLst>
              <a:ext uri="{FF2B5EF4-FFF2-40B4-BE49-F238E27FC236}">
                <a16:creationId xmlns:a16="http://schemas.microsoft.com/office/drawing/2014/main" id="{E6D02F42-FFDA-471B-B49A-4659DDA2E7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075" y="1028700"/>
            <a:ext cx="718185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8CFCF31-E100-4462-B160-2846444091F7}"/>
              </a:ext>
            </a:extLst>
          </p:cNvPr>
          <p:cNvSpPr txBox="1"/>
          <p:nvPr/>
        </p:nvSpPr>
        <p:spPr>
          <a:xfrm>
            <a:off x="10477500" y="5724525"/>
            <a:ext cx="978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hlinkClick r:id="rId3" action="ppaction://hlinksldjump"/>
              </a:rPr>
              <a:t>назад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38553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9B7C52-2F02-450F-816A-61AACB591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9152" y="829732"/>
            <a:ext cx="4533898" cy="1303867"/>
          </a:xfrm>
        </p:spPr>
        <p:txBody>
          <a:bodyPr/>
          <a:lstStyle/>
          <a:p>
            <a:r>
              <a:rPr lang="ru-RU" dirty="0"/>
              <a:t>Немного истории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A89F40-2F5B-4E2C-98B6-DEB4871B74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0" y="2556932"/>
            <a:ext cx="7086597" cy="331893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Игра была придумана Соломоном Вольфом </a:t>
            </a:r>
            <a:r>
              <a:rPr lang="ru-RU" dirty="0" err="1"/>
              <a:t>Голомбом</a:t>
            </a:r>
            <a:r>
              <a:rPr lang="ru-RU" dirty="0"/>
              <a:t>, жителем Балтимора, математиком и инженером, профессором университета Южная Калифорния. Она была запатентована в 1969 году. Её стали называть «Мировой головоломкой» и она очень быстро увлекла не только школьников и студентов, но и профессоров математики. Долгое время </a:t>
            </a:r>
            <a:r>
              <a:rPr lang="ru-RU" dirty="0" err="1"/>
              <a:t>Голомб</a:t>
            </a:r>
            <a:r>
              <a:rPr lang="ru-RU" dirty="0"/>
              <a:t> вёл рубрику «головоломки» в газете Информационного Общества.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6691B9E-07AA-4BF1-8AA6-35DEC544EE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28" y="1263649"/>
            <a:ext cx="2121958" cy="254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3344C8E-6C34-4E28-8C31-66B512D46742}"/>
              </a:ext>
            </a:extLst>
          </p:cNvPr>
          <p:cNvSpPr txBox="1"/>
          <p:nvPr/>
        </p:nvSpPr>
        <p:spPr>
          <a:xfrm>
            <a:off x="619126" y="3890709"/>
            <a:ext cx="303847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Соломон Вольф </a:t>
            </a:r>
            <a:r>
              <a:rPr lang="ru-RU" b="1" dirty="0" err="1"/>
              <a:t>Голомб</a:t>
            </a:r>
            <a:r>
              <a:rPr lang="ru-RU" dirty="0"/>
              <a:t> </a:t>
            </a:r>
          </a:p>
          <a:p>
            <a:pPr algn="ctr"/>
            <a:r>
              <a:rPr lang="ru-RU" sz="1400" dirty="0"/>
              <a:t>(</a:t>
            </a:r>
            <a:r>
              <a:rPr lang="ru-RU" sz="1400" dirty="0">
                <a:hlinkClick r:id="rId3" tooltip="30 мая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30 мая</a:t>
            </a:r>
            <a:r>
              <a:rPr lang="ru-RU" sz="1400" dirty="0"/>
              <a:t> </a:t>
            </a:r>
            <a:r>
              <a:rPr lang="ru-RU" sz="1400" dirty="0">
                <a:hlinkClick r:id="rId4" tooltip="193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1932</a:t>
            </a:r>
            <a:r>
              <a:rPr lang="ru-RU" sz="1400" dirty="0"/>
              <a:t> — </a:t>
            </a:r>
            <a:r>
              <a:rPr lang="ru-RU" sz="1400" dirty="0">
                <a:hlinkClick r:id="rId5" tooltip="1 мая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 мая</a:t>
            </a:r>
            <a:r>
              <a:rPr lang="ru-RU" sz="1400" dirty="0"/>
              <a:t> </a:t>
            </a:r>
            <a:r>
              <a:rPr lang="ru-RU" sz="1400" dirty="0">
                <a:hlinkClick r:id="rId6" tooltip="201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2016</a:t>
            </a:r>
            <a:r>
              <a:rPr lang="ru-RU" sz="1400" dirty="0"/>
              <a:t>) — американский </a:t>
            </a:r>
            <a:r>
              <a:rPr lang="ru-RU" sz="1400" dirty="0">
                <a:hlinkClick r:id="rId7" tooltip="Математик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математик</a:t>
            </a:r>
            <a:r>
              <a:rPr lang="ru-RU" sz="1400" dirty="0"/>
              <a:t>, инженер, профессор электротехники в </a:t>
            </a:r>
            <a:r>
              <a:rPr lang="ru-RU" sz="1400" dirty="0">
                <a:hlinkClick r:id="rId8" tooltip="Университет Южной Калифорнии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Университете Южной Калифорнии</a:t>
            </a:r>
            <a:r>
              <a:rPr lang="ru-RU" sz="1400" dirty="0"/>
              <a:t>, внесший весомый вклад в </a:t>
            </a:r>
            <a:r>
              <a:rPr lang="ru-RU" sz="1400" dirty="0">
                <a:hlinkClick r:id="rId9" tooltip="Теория кодирования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теорию кодирования</a:t>
            </a:r>
            <a:r>
              <a:rPr lang="ru-RU" sz="1400" dirty="0"/>
              <a:t>, автор математических головоломок и игр, популяризатор математики.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44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A656FC-307A-4A9F-AC9A-163062C67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сделать игру своими руками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D2A25E-2B8C-4098-9168-21516A3D1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4257674" cy="3318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Распечатайте данный лист (он будет приложен отдельно к презентации), наклейте на картон для большей прочности и разрежьте по линиям. </a:t>
            </a:r>
          </a:p>
          <a:p>
            <a:pPr marL="0" indent="0">
              <a:buNone/>
            </a:pPr>
            <a:r>
              <a:rPr lang="ru-RU" sz="2800" dirty="0"/>
              <a:t>Игра готова.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278C2FFB-9C80-4793-AC4E-912E866FFE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1" t="6651" r="2314" b="11878"/>
          <a:stretch/>
        </p:blipFill>
        <p:spPr bwMode="auto">
          <a:xfrm>
            <a:off x="5734050" y="2623607"/>
            <a:ext cx="5467350" cy="3318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6552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82FA3D-FC9E-4AE9-B84E-A2BA9800D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Задание 1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B1937FD-170E-4421-BA90-2D752E6723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3261782"/>
            <a:ext cx="9601196" cy="141499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/>
              <a:t>Сложите из фигурок пентамино данные рисунки.</a:t>
            </a:r>
          </a:p>
        </p:txBody>
      </p:sp>
    </p:spTree>
    <p:extLst>
      <p:ext uri="{BB962C8B-B14F-4D97-AF65-F5344CB8AC3E}">
        <p14:creationId xmlns:p14="http://schemas.microsoft.com/office/powerpoint/2010/main" val="2880610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3D510F2C-7792-4DD5-97A8-2BD20F689A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23" b="12251"/>
          <a:stretch/>
        </p:blipFill>
        <p:spPr bwMode="auto">
          <a:xfrm>
            <a:off x="3219450" y="1209675"/>
            <a:ext cx="5753100" cy="4391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hlinkClick r:id="rId3" action="ppaction://hlinksldjump"/>
            <a:extLst>
              <a:ext uri="{FF2B5EF4-FFF2-40B4-BE49-F238E27FC236}">
                <a16:creationId xmlns:a16="http://schemas.microsoft.com/office/drawing/2014/main" id="{0508C2FD-AD57-4F73-A58F-F607F7901F44}"/>
              </a:ext>
            </a:extLst>
          </p:cNvPr>
          <p:cNvSpPr txBox="1"/>
          <p:nvPr/>
        </p:nvSpPr>
        <p:spPr>
          <a:xfrm>
            <a:off x="10287000" y="5600699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hlinkClick r:id="rId3" action="ppaction://hlinksldjump"/>
              </a:rPr>
              <a:t>ответ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32484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C46F56D8-4D6D-40D1-8D85-706D125442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51" t="17053" r="12582" b="19371"/>
          <a:stretch/>
        </p:blipFill>
        <p:spPr bwMode="auto">
          <a:xfrm>
            <a:off x="3924300" y="1533525"/>
            <a:ext cx="432435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hlinkClick r:id="rId3" action="ppaction://hlinksldjump"/>
            <a:extLst>
              <a:ext uri="{FF2B5EF4-FFF2-40B4-BE49-F238E27FC236}">
                <a16:creationId xmlns:a16="http://schemas.microsoft.com/office/drawing/2014/main" id="{C9EAA29B-5847-4379-B6D2-28365F3898FA}"/>
              </a:ext>
            </a:extLst>
          </p:cNvPr>
          <p:cNvSpPr txBox="1"/>
          <p:nvPr/>
        </p:nvSpPr>
        <p:spPr>
          <a:xfrm>
            <a:off x="10287000" y="5600699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hlinkClick r:id="rId3" action="ppaction://hlinksldjump"/>
              </a:rPr>
              <a:t>ответ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44531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F6951EF1-FDC0-449F-8F3E-5BB82DC081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83" t="20530" r="11590" b="21358"/>
          <a:stretch/>
        </p:blipFill>
        <p:spPr bwMode="auto">
          <a:xfrm>
            <a:off x="3943350" y="1733550"/>
            <a:ext cx="4362450" cy="334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77BE11B-CE14-4E7D-8EBF-F9A996E197AC}"/>
              </a:ext>
            </a:extLst>
          </p:cNvPr>
          <p:cNvSpPr txBox="1"/>
          <p:nvPr/>
        </p:nvSpPr>
        <p:spPr>
          <a:xfrm>
            <a:off x="10287000" y="5600699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hlinkClick r:id="rId3" action="ppaction://hlinksldjump"/>
              </a:rPr>
              <a:t>ответ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023618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F783797C-1A5F-4773-BB97-598342D823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7" t="20530" r="9106" b="21358"/>
          <a:stretch/>
        </p:blipFill>
        <p:spPr bwMode="auto">
          <a:xfrm>
            <a:off x="3762374" y="1733550"/>
            <a:ext cx="4686301" cy="334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40775FF-4106-41AF-A7F0-6DE9856EC4B2}"/>
              </a:ext>
            </a:extLst>
          </p:cNvPr>
          <p:cNvSpPr txBox="1"/>
          <p:nvPr/>
        </p:nvSpPr>
        <p:spPr>
          <a:xfrm>
            <a:off x="10287000" y="5600699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hlinkClick r:id="rId3" action="ppaction://hlinksldjump"/>
              </a:rPr>
              <a:t>ответ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904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93</TotalTime>
  <Words>447</Words>
  <Application>Microsoft Office PowerPoint</Application>
  <PresentationFormat>Широкоэкранный</PresentationFormat>
  <Paragraphs>46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Arial</vt:lpstr>
      <vt:lpstr>Garamond</vt:lpstr>
      <vt:lpstr>Wingdings</vt:lpstr>
      <vt:lpstr>Натуральные материалы</vt:lpstr>
      <vt:lpstr>Пентамино</vt:lpstr>
      <vt:lpstr>Логическая головоломка пентамино – это прекрасная тренировка геометрического воображения у детей и взрослых.</vt:lpstr>
      <vt:lpstr>Немного истории</vt:lpstr>
      <vt:lpstr>Как сделать игру своими руками</vt:lpstr>
      <vt:lpstr>Задание 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2</vt:lpstr>
      <vt:lpstr>Примеры решений</vt:lpstr>
      <vt:lpstr>Источники</vt:lpstr>
      <vt:lpstr>Спасибо за внимание!</vt:lpstr>
      <vt:lpstr>Ответы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Пентамино</dc:title>
  <dc:creator>Анна Федорова</dc:creator>
  <cp:lastModifiedBy>Анна Федорова</cp:lastModifiedBy>
  <cp:revision>10</cp:revision>
  <dcterms:created xsi:type="dcterms:W3CDTF">2020-04-09T08:49:31Z</dcterms:created>
  <dcterms:modified xsi:type="dcterms:W3CDTF">2020-04-09T10:48:00Z</dcterms:modified>
</cp:coreProperties>
</file>