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355F7E-9161-4D4D-9C54-DEB8DFCD6A7F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5BDE2F-2AE1-43E6-B5A1-C1558C9D7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СТРОЕНИЕ ШВЕЙНОЙ МАШИНЫ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Проверочный тест по теме: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erger.ru/wp-content/uploads/2015/10/7d91e6a7-1861-4732-a5cd-42c0b1a94062.jpe"/>
          <p:cNvPicPr>
            <a:picLocks noChangeAspect="1" noChangeArrowheads="1"/>
          </p:cNvPicPr>
          <p:nvPr/>
        </p:nvPicPr>
        <p:blipFill>
          <a:blip r:embed="rId2" cstate="print"/>
          <a:srcRect l="17393" t="5572" r="14276" b="8996"/>
          <a:stretch>
            <a:fillRect/>
          </a:stretch>
        </p:blipFill>
        <p:spPr bwMode="auto">
          <a:xfrm>
            <a:off x="0" y="2143116"/>
            <a:ext cx="4697825" cy="39290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9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выделена зеленой стрелкой?</a:t>
            </a: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214678" y="1714488"/>
            <a:ext cx="2928958" cy="135732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000628" y="2643182"/>
            <a:ext cx="4143372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Варианты ответов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штыри для катушек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800" dirty="0">
                <a:solidFill>
                  <a:srgbClr val="000000"/>
                </a:solidFill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лавиша шитья назад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моталка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регулятор длины стежка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маховик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erger.ru/wp-content/uploads/2015/10/7d91e6a7-1861-4732-a5cd-42c0b1a94062.jpe"/>
          <p:cNvPicPr>
            <a:picLocks noChangeAspect="1" noChangeArrowheads="1"/>
          </p:cNvPicPr>
          <p:nvPr/>
        </p:nvPicPr>
        <p:blipFill>
          <a:blip r:embed="rId2" cstate="print"/>
          <a:srcRect l="17393" t="5572" r="14276" b="8996"/>
          <a:stretch>
            <a:fillRect/>
          </a:stretch>
        </p:blipFill>
        <p:spPr bwMode="auto">
          <a:xfrm>
            <a:off x="4143372" y="2357430"/>
            <a:ext cx="4697825" cy="39290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10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выделена зеленой стрелкой?</a:t>
            </a: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5143504" y="1785926"/>
            <a:ext cx="1785950" cy="128588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4282" y="2571744"/>
            <a:ext cx="4143372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Варианты ответов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штыри для катушек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800" dirty="0">
                <a:solidFill>
                  <a:srgbClr val="000000"/>
                </a:solidFill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solidFill>
                  <a:srgbClr val="000000"/>
                </a:solidFill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рорези для ниток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моталка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регулятор натяжения нити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маховик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hd.videouroki.net/tests/222521/image_61ef902e58fc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6624736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20" y="0"/>
            <a:ext cx="85725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1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обведена зеленым овалом?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6084168" y="1484784"/>
            <a:ext cx="2736304" cy="79208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spect="1" noChangeArrowheads="1"/>
          </p:cNvSpPr>
          <p:nvPr/>
        </p:nvSpPr>
        <p:spPr bwMode="auto">
          <a:xfrm>
            <a:off x="0" y="4572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69" name="Рисунок 4" descr="https://fhd.videouroki.net/tests/222521/image_61ef914e61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84784"/>
            <a:ext cx="6093777" cy="5106009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" y="0"/>
            <a:ext cx="88582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Как называется деталь машины, которая на рисунке обведена зеленым овалом?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323528" y="4869160"/>
            <a:ext cx="2088232" cy="122413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hd.videouroki.net/tests/222521/image_61ef936e372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6302504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38120" y="152400"/>
            <a:ext cx="85725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обведена зеленым овалом?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6084168" y="1988840"/>
            <a:ext cx="2088232" cy="273630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hd.videouroki.net/tests/222521/image_61ef93d74d4f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44824"/>
            <a:ext cx="615107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4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обведена зеленым овалом?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11560" y="1628800"/>
            <a:ext cx="2592288" cy="252028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hd.videouroki.net/tests/222521/image_61ef9426cad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5976664" cy="471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5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обведена зеленым овалом?</a:t>
            </a:r>
            <a:endParaRPr lang="ru-RU" sz="28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932040" y="2060848"/>
            <a:ext cx="3456384" cy="93610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hd.videouroki.net/tests/222521/image_61ef945de70f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6303074" cy="4811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6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обведена зеленым овалом?</a:t>
            </a:r>
            <a:endParaRPr lang="ru-RU" sz="28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283968" y="1988840"/>
            <a:ext cx="4104456" cy="21602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7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выделена зеленой стрелкой?</a:t>
            </a:r>
            <a:endParaRPr lang="ru-RU" sz="2800" dirty="0"/>
          </a:p>
        </p:txBody>
      </p:sp>
      <p:pic>
        <p:nvPicPr>
          <p:cNvPr id="11" name="Picture 2" descr="https://serger.ru/wp-content/uploads/2015/10/7d91e6a7-1861-4732-a5cd-42c0b1a94062.jpe"/>
          <p:cNvPicPr>
            <a:picLocks noChangeAspect="1" noChangeArrowheads="1"/>
          </p:cNvPicPr>
          <p:nvPr/>
        </p:nvPicPr>
        <p:blipFill>
          <a:blip r:embed="rId2" cstate="print"/>
          <a:srcRect l="17393" t="5572" r="14276" b="8996"/>
          <a:stretch>
            <a:fillRect/>
          </a:stretch>
        </p:blipFill>
        <p:spPr bwMode="auto">
          <a:xfrm>
            <a:off x="611560" y="1628800"/>
            <a:ext cx="5940152" cy="4968127"/>
          </a:xfrm>
          <a:prstGeom prst="rect">
            <a:avLst/>
          </a:prstGeom>
          <a:noFill/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5436096" y="1988840"/>
            <a:ext cx="2952328" cy="273630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erger.ru/wp-content/uploads/2015/10/7d91e6a7-1861-4732-a5cd-42c0b1a94062.jpe"/>
          <p:cNvPicPr>
            <a:picLocks noChangeAspect="1" noChangeArrowheads="1"/>
          </p:cNvPicPr>
          <p:nvPr/>
        </p:nvPicPr>
        <p:blipFill>
          <a:blip r:embed="rId2" cstate="print"/>
          <a:srcRect l="17393" t="5572" r="14276" b="8996"/>
          <a:stretch>
            <a:fillRect/>
          </a:stretch>
        </p:blipFill>
        <p:spPr bwMode="auto">
          <a:xfrm>
            <a:off x="2267745" y="1772816"/>
            <a:ext cx="6876256" cy="48343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8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выделена зеленой стрелкой?</a:t>
            </a: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39552" y="1988840"/>
            <a:ext cx="3384376" cy="100811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hd.videouroki.net/tests/222521/image_61ef902e58fc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5124473" cy="4243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20" y="0"/>
            <a:ext cx="85725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1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обведена зеленым овалом?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357818" y="2357430"/>
            <a:ext cx="3571868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Варианты ответов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штыри для    катушек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платформа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моталка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лапка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маховик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3929058" y="1714488"/>
            <a:ext cx="2071702" cy="35719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erger.ru/wp-content/uploads/2015/10/7d91e6a7-1861-4732-a5cd-42c0b1a94062.jpe"/>
          <p:cNvPicPr>
            <a:picLocks noChangeAspect="1" noChangeArrowheads="1"/>
          </p:cNvPicPr>
          <p:nvPr/>
        </p:nvPicPr>
        <p:blipFill>
          <a:blip r:embed="rId2" cstate="print"/>
          <a:srcRect l="17393" t="5572" r="14276" b="8996"/>
          <a:stretch>
            <a:fillRect/>
          </a:stretch>
        </p:blipFill>
        <p:spPr bwMode="auto">
          <a:xfrm>
            <a:off x="251520" y="1628800"/>
            <a:ext cx="6264696" cy="50405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9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выделена зеленой стрелкой?</a:t>
            </a: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4355976" y="1916832"/>
            <a:ext cx="3816424" cy="99728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erger.ru/wp-content/uploads/2015/10/7d91e6a7-1861-4732-a5cd-42c0b1a94062.jpe"/>
          <p:cNvPicPr>
            <a:picLocks noChangeAspect="1" noChangeArrowheads="1"/>
          </p:cNvPicPr>
          <p:nvPr/>
        </p:nvPicPr>
        <p:blipFill>
          <a:blip r:embed="rId2" cstate="print"/>
          <a:srcRect l="17393" t="5572" r="14276" b="8996"/>
          <a:stretch>
            <a:fillRect/>
          </a:stretch>
        </p:blipFill>
        <p:spPr bwMode="auto">
          <a:xfrm>
            <a:off x="3059833" y="1772816"/>
            <a:ext cx="6084168" cy="483532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10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выделена зеленой стрелкой?</a:t>
            </a: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683568" y="1844824"/>
            <a:ext cx="3600400" cy="93610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Рисунок 4" descr="https://ds04.infourok.ru/uploads/ex/020d/00123e04-bc972356/img11.jpg"/>
          <p:cNvPicPr>
            <a:picLocks noChangeAspect="1" noChangeArrowheads="1"/>
          </p:cNvPicPr>
          <p:nvPr/>
        </p:nvPicPr>
        <p:blipFill>
          <a:blip r:embed="rId2" cstate="print"/>
          <a:srcRect l="28487" t="17422" r="34753" b="19946"/>
          <a:stretch>
            <a:fillRect/>
          </a:stretch>
        </p:blipFill>
        <p:spPr bwMode="auto">
          <a:xfrm>
            <a:off x="1258888" y="288925"/>
            <a:ext cx="6697662" cy="626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spect="1" noChangeArrowheads="1"/>
          </p:cNvSpPr>
          <p:nvPr/>
        </p:nvSpPr>
        <p:spPr bwMode="auto">
          <a:xfrm>
            <a:off x="0" y="4572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69" name="Рисунок 4" descr="https://fhd.videouroki.net/tests/222521/image_61ef914e61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5229681" cy="4381978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" y="0"/>
            <a:ext cx="88582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Как называется деталь машины, которая на рисунке обведена зеленым овалом?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572132" y="2357430"/>
            <a:ext cx="3571868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Варианты ответов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штыри для катушек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платформа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моталка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лапка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маховик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hd.videouroki.net/tests/222521/image_61ef936e372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528641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38120" y="152400"/>
            <a:ext cx="85725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обведена зеленым овалом?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500694" y="2571744"/>
            <a:ext cx="3643306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Варианты ответов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штыри для катушек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педаль привода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моталка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лапка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маховик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hd.videouroki.net/tests/222521/image_61ef93d74d4f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521497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4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обведена зеленым овалом?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500694" y="2571744"/>
            <a:ext cx="3643306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Варианты ответов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штыри для катушек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педаль привода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моталка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лапка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маховик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hd.videouroki.net/tests/222521/image_61ef9426cad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14488"/>
            <a:ext cx="485778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5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обведена зеленым овалом?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2428868"/>
            <a:ext cx="40719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Варианты ответов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штыри для катушек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педаль привода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моталка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лапка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маховик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hd.videouroki.net/tests/222521/image_61ef945de70f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478634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6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обведена зеленым овалом?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2428868"/>
            <a:ext cx="40719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Варианты ответов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штыри для катушек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педаль привода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моталка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лапка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маховик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7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выделена зеленой стрелкой?</a:t>
            </a:r>
            <a:endParaRPr lang="ru-RU" sz="2800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000628" y="2071678"/>
            <a:ext cx="4143372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Варианты ответов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штыри для катушек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800" dirty="0">
                <a:solidFill>
                  <a:srgbClr val="000000"/>
                </a:solidFill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лавиша шитья назад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моталка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лапка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маховик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https://serger.ru/wp-content/uploads/2015/10/7d91e6a7-1861-4732-a5cd-42c0b1a94062.jpe"/>
          <p:cNvPicPr>
            <a:picLocks noChangeAspect="1" noChangeArrowheads="1"/>
          </p:cNvPicPr>
          <p:nvPr/>
        </p:nvPicPr>
        <p:blipFill>
          <a:blip r:embed="rId2" cstate="print"/>
          <a:srcRect l="17393" t="5572" r="14276" b="8996"/>
          <a:stretch>
            <a:fillRect/>
          </a:stretch>
        </p:blipFill>
        <p:spPr bwMode="auto">
          <a:xfrm>
            <a:off x="0" y="1714488"/>
            <a:ext cx="4697825" cy="3929090"/>
          </a:xfrm>
          <a:prstGeom prst="rect">
            <a:avLst/>
          </a:prstGeom>
          <a:noFill/>
        </p:spPr>
      </p:pic>
      <p:cxnSp>
        <p:nvCxnSpPr>
          <p:cNvPr id="12" name="Прямая со стрелкой 11"/>
          <p:cNvCxnSpPr/>
          <p:nvPr/>
        </p:nvCxnSpPr>
        <p:spPr>
          <a:xfrm rot="5400000">
            <a:off x="3321835" y="2393149"/>
            <a:ext cx="2214578" cy="128588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erger.ru/wp-content/uploads/2015/10/7d91e6a7-1861-4732-a5cd-42c0b1a94062.jpe"/>
          <p:cNvPicPr>
            <a:picLocks noChangeAspect="1" noChangeArrowheads="1"/>
          </p:cNvPicPr>
          <p:nvPr/>
        </p:nvPicPr>
        <p:blipFill>
          <a:blip r:embed="rId2" cstate="print"/>
          <a:srcRect l="17393" t="5572" r="14276" b="8996"/>
          <a:stretch>
            <a:fillRect/>
          </a:stretch>
        </p:blipFill>
        <p:spPr bwMode="auto">
          <a:xfrm>
            <a:off x="4286248" y="2500306"/>
            <a:ext cx="4697825" cy="39290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Вопрос 8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называется деталь машины, которая на рисунке выделена зеленой стрелкой?</a:t>
            </a: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5393537" y="1750207"/>
            <a:ext cx="1785950" cy="171451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4282" y="2571744"/>
            <a:ext cx="4143372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Варианты ответов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штыри для катушек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800" dirty="0">
                <a:solidFill>
                  <a:srgbClr val="000000"/>
                </a:solidFill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лавиша шитья назад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моталка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регулятор натяжения нити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маховик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396</TotalTime>
  <Words>276</Words>
  <Application>Microsoft Office PowerPoint</Application>
  <PresentationFormat>Экран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СТРОЕНИЕ ШВЕЙНОЙ МАШИНЫ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ШВЕЙНОЙ МАШИНЫ</dc:title>
  <dc:creator>user2</dc:creator>
  <cp:lastModifiedBy>user</cp:lastModifiedBy>
  <cp:revision>6</cp:revision>
  <dcterms:created xsi:type="dcterms:W3CDTF">2022-03-31T17:35:17Z</dcterms:created>
  <dcterms:modified xsi:type="dcterms:W3CDTF">2022-04-12T08:17:59Z</dcterms:modified>
</cp:coreProperties>
</file>