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2" r:id="rId2"/>
    <p:sldId id="275" r:id="rId3"/>
    <p:sldId id="274" r:id="rId4"/>
    <p:sldId id="258" r:id="rId5"/>
    <p:sldId id="268" r:id="rId6"/>
    <p:sldId id="260" r:id="rId7"/>
    <p:sldId id="267" r:id="rId8"/>
    <p:sldId id="266" r:id="rId9"/>
    <p:sldId id="277" r:id="rId10"/>
    <p:sldId id="269" r:id="rId11"/>
    <p:sldId id="270" r:id="rId12"/>
    <p:sldId id="265" r:id="rId13"/>
    <p:sldId id="264" r:id="rId14"/>
    <p:sldId id="271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B69A542E-29B7-40A2-88E4-3428BE482417}">
          <p14:sldIdLst>
            <p14:sldId id="272"/>
            <p14:sldId id="275"/>
            <p14:sldId id="274"/>
            <p14:sldId id="258"/>
            <p14:sldId id="268"/>
            <p14:sldId id="260"/>
            <p14:sldId id="267"/>
            <p14:sldId id="266"/>
            <p14:sldId id="269"/>
            <p14:sldId id="270"/>
            <p14:sldId id="265"/>
            <p14:sldId id="264"/>
            <p14:sldId id="271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7" autoAdjust="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3;&#1086;&#1074;&#1072;&#1103;%20&#1087;&#1072;&#1087;&#1082;&#1072;%20(3)\&#1085;&#1077;&#1076;&#1086;&#1088;&#1086;&#1089;&#1083;&#1080;\&#1086;&#1090;&#1082;&#1088;&#1099;&#1090;&#1099;&#1081;%20&#1091;&#1088;&#1086;&#1082;\Snegir_Pyrrhula_pyrrhula_-_Penie_snegirya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85;&#1077;&#1076;&#1086;&#1088;&#1086;&#1089;&#1083;&#1080;\&#1086;&#1090;&#1082;&#1088;.&#1079;&#1072;&#1085;&#1103;&#1090;&#1080;&#1077;\&#1055;&#1072;&#1083;&#1100;&#1095;&#1080;&#1082;&#1086;&#1074;&#1072;&#1103;%20&#1080;&#1075;&#1088;&#1072;%20&#1087;&#1088;&#1086;%20&#1079;&#1080;&#1084;&#1091;-%5bsave4.net%5d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Картинки по запросу добрый день картинка зим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обрый день картинка зима анима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9" name="Picture 5" descr="E:\недоросли\откр.занятие\7357683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59771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045612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8"/>
            <a:ext cx="5754216" cy="5711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2569884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5657056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17032"/>
            <a:ext cx="2376264" cy="231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84784"/>
            <a:ext cx="5976664" cy="5161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988840"/>
            <a:ext cx="151512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7785459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52736"/>
            <a:ext cx="2376264" cy="231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3" y="1907881"/>
            <a:ext cx="5951736" cy="464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06713" y="707552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БЕЛКА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717032"/>
            <a:ext cx="180372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1324792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20104"/>
            <a:ext cx="763284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324792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980728"/>
            <a:ext cx="2376264" cy="231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3" y="1893025"/>
            <a:ext cx="5951736" cy="464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692696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БЕЛКА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789040"/>
            <a:ext cx="151512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9741868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26876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2276872"/>
            <a:ext cx="4389437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996952"/>
            <a:ext cx="3100287" cy="309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1978386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Лелька\Desktop\СОЛН.ЗАЙЧИК отк.урок\2.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978" y="2160302"/>
            <a:ext cx="430343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Школьники и дошкольники</a:t>
            </a:r>
            <a:endParaRPr lang="ru-RU" dirty="0"/>
          </a:p>
        </p:txBody>
      </p:sp>
      <p:pic>
        <p:nvPicPr>
          <p:cNvPr id="2053" name="Picture 5" descr="C:\Users\Лелька\Desktop\СОЛН.ЗАЙЧИК отк.урок\image422637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01008"/>
            <a:ext cx="4105639" cy="307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402595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елька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10445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елька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65004"/>
            <a:ext cx="3816424" cy="306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2656"/>
            <a:ext cx="3816350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156363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8587" y="1901290"/>
            <a:ext cx="4389437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105273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ЗДРАВСТВУЙТЕ!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64903"/>
            <a:ext cx="3068205" cy="30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6676999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564904"/>
            <a:ext cx="792088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  И  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 Н  Е  Ь  Р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7961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03848" y="4826496"/>
            <a:ext cx="2031504" cy="2031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1"/>
            <a:ext cx="8147248" cy="1049071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СНЕГИРЬ</a:t>
            </a:r>
            <a:endParaRPr lang="ru-RU" sz="7200" dirty="0"/>
          </a:p>
        </p:txBody>
      </p:sp>
      <p:pic>
        <p:nvPicPr>
          <p:cNvPr id="2050" name="Picture 2" descr="C:\Users\Лелька\Desktop\imag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26007">
            <a:off x="576537" y="2000734"/>
            <a:ext cx="3561134" cy="271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елька\Desktop\imag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86171">
            <a:off x="4919144" y="2201911"/>
            <a:ext cx="3848040" cy="2679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negir_Pyrrhula_pyrrhula_-_Penie_snegir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392791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15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2520280" cy="245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4009628" cy="3007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6632"/>
            <a:ext cx="4229080" cy="3108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80584" y="4113648"/>
            <a:ext cx="3869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КАБАН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373216"/>
            <a:ext cx="1080120" cy="107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7117720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581128"/>
            <a:ext cx="2144038" cy="209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3871317" cy="451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190575"/>
            <a:ext cx="4585692" cy="464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36554" y="1052736"/>
            <a:ext cx="4392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МЕДВЕДЬ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41168"/>
            <a:ext cx="1368152" cy="1365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7117720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Пальчиковая игра про зиму-[save4.net]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9856" y="18002"/>
            <a:ext cx="9153856" cy="686539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725</TotalTime>
  <Words>20</Words>
  <Application>Microsoft Office PowerPoint</Application>
  <PresentationFormat>Экран (4:3)</PresentationFormat>
  <Paragraphs>10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Школьники и дошкольники</vt:lpstr>
      <vt:lpstr>Слайд 3</vt:lpstr>
      <vt:lpstr>Слайд 4</vt:lpstr>
      <vt:lpstr>С  И  Г  Н  Е  Ь  Р</vt:lpstr>
      <vt:lpstr>СНЕГИРЬ</vt:lpstr>
      <vt:lpstr>Слайд 7</vt:lpstr>
      <vt:lpstr>Слайд 8</vt:lpstr>
      <vt:lpstr>Слайд 9</vt:lpstr>
      <vt:lpstr>Слайд 10</vt:lpstr>
      <vt:lpstr>ЛИСА</vt:lpstr>
      <vt:lpstr>Слайд 12</vt:lpstr>
      <vt:lpstr>Слайд 13</vt:lpstr>
      <vt:lpstr>Слайд 14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42</cp:revision>
  <dcterms:modified xsi:type="dcterms:W3CDTF">2020-02-15T12:02:22Z</dcterms:modified>
</cp:coreProperties>
</file>