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912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800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986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119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767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854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931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282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832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95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043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49E68-E4D8-48FF-BD9F-5F3AA5CE756A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A1498-1016-4557-A448-BE14F0C4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79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Test 1 Spotlight 10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165304"/>
            <a:ext cx="6400800" cy="265584"/>
          </a:xfrm>
        </p:spPr>
        <p:txBody>
          <a:bodyPr>
            <a:normAutofit fontScale="40000" lnSpcReduction="20000"/>
          </a:bodyPr>
          <a:lstStyle/>
          <a:p>
            <a:r>
              <a:rPr lang="en-US" dirty="0" smtClean="0"/>
              <a:t>Completed by </a:t>
            </a:r>
            <a:r>
              <a:rPr lang="en-US" dirty="0" err="1" smtClean="0"/>
              <a:t>Lopatkina</a:t>
            </a:r>
            <a:r>
              <a:rPr lang="en-US" dirty="0" smtClean="0"/>
              <a:t> A.N.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7310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Completing the table</a:t>
            </a:r>
            <a:br>
              <a:rPr lang="en-US" dirty="0" smtClean="0"/>
            </a:br>
            <a:r>
              <a:rPr lang="en-US" dirty="0" smtClean="0"/>
              <a:t>Divide the words into two categories.</a:t>
            </a:r>
            <a:br>
              <a:rPr lang="en-US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9" t="33885" r="26609" b="29827"/>
          <a:stretch/>
        </p:blipFill>
        <p:spPr bwMode="auto">
          <a:xfrm>
            <a:off x="251520" y="1340768"/>
            <a:ext cx="8677937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0855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Fill in the correct word derived from the word in bold: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2" t="29570" r="15797" b="33162"/>
          <a:stretch/>
        </p:blipFill>
        <p:spPr bwMode="auto">
          <a:xfrm>
            <a:off x="107504" y="1628800"/>
            <a:ext cx="886532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2382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 the odd ONE out: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11. Loyal, patient, moody, creative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12. Aggressive, respected, trusting, dedicated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13. Caring, loyal, supportive, dishonest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14. Selfish, jealous, mean, patient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15. Trusting, creative, mean, supportive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16. Selfish, jealous, dedicated, moody</a:t>
            </a:r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9386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4560"/>
            <a:ext cx="8229600" cy="7072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Fill in the gaps with the correct words.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045" y="1124744"/>
            <a:ext cx="879532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Becoming better.</a:t>
            </a:r>
          </a:p>
          <a:p>
            <a:pPr marL="0" indent="0">
              <a:buNone/>
            </a:pPr>
            <a:r>
              <a:rPr lang="en-US" sz="2400" dirty="0" smtClean="0"/>
              <a:t>Nowadays a lot of people are concerned about improving their character qualities. A recent study shows that the problem of self-improvement is of great value. People tend 17)_____ to  overestimate their positive qualities or underestimate their negative ones. 18)______ claim that one of the most negative factors that influence the growth of the  19)________qualities is the stress level. Scientists say that to become a better version of ourselves we need to follow the routines and plan everything.</a:t>
            </a:r>
          </a:p>
          <a:p>
            <a:pPr marL="0" indent="0">
              <a:buNone/>
            </a:pPr>
            <a:r>
              <a:rPr lang="en-US" sz="2400" dirty="0" smtClean="0"/>
              <a:t>Routine is the key word. The explanation is simple, if you do certain actions on a daily basis, they become a part of your life and don’t 20)_______  your  21)_______attention to be done. This helps to reduce the stress level which rises when we have to deal with something we have  22)_________done before.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4" t="77648" r="35389" b="16387"/>
          <a:stretch/>
        </p:blipFill>
        <p:spPr bwMode="auto">
          <a:xfrm>
            <a:off x="683568" y="548680"/>
            <a:ext cx="8109145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3000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text with the correct form of the phrasal verb "look“: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   23)_______ this holiday for a very long time. This year I am going to go on holiday two weeks later than usual because I need to  24)_______</a:t>
            </a:r>
          </a:p>
          <a:p>
            <a:pPr marL="0" indent="0">
              <a:buNone/>
            </a:pPr>
            <a:r>
              <a:rPr lang="en-US" dirty="0" smtClean="0"/>
              <a:t>my little sister. I usually book my holiday online. I 25)________ different hotels and choose the best one in my view. But you always need to 26)__________ travel fraud online.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4418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Correct the mistakes.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42493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27) Our local shopping </a:t>
            </a:r>
            <a:r>
              <a:rPr lang="en-US" sz="2400" dirty="0" err="1" smtClean="0"/>
              <a:t>centre</a:t>
            </a:r>
            <a:r>
              <a:rPr lang="en-US" sz="2400" dirty="0" smtClean="0"/>
              <a:t> </a:t>
            </a:r>
            <a:r>
              <a:rPr lang="en-US" sz="2400" b="1" dirty="0" smtClean="0"/>
              <a:t>qualified / provides </a:t>
            </a:r>
            <a:r>
              <a:rPr lang="en-US" sz="2400" dirty="0" smtClean="0"/>
              <a:t>a wide range of services.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28) His words </a:t>
            </a:r>
            <a:r>
              <a:rPr lang="en-US" sz="2400" b="1" dirty="0" smtClean="0"/>
              <a:t>hurt / involved </a:t>
            </a:r>
            <a:r>
              <a:rPr lang="en-US" sz="2400" dirty="0" smtClean="0"/>
              <a:t>me so much, so I’ve been thinking about it two days long.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29) You should cut the amount of sugar you consume in a </a:t>
            </a:r>
            <a:r>
              <a:rPr lang="en-US" sz="2400" b="1" dirty="0" smtClean="0"/>
              <a:t>tease / half.</a:t>
            </a:r>
          </a:p>
          <a:p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30) We must put an end to </a:t>
            </a:r>
            <a:r>
              <a:rPr lang="en-US" sz="2400" b="1" dirty="0" smtClean="0"/>
              <a:t>placement / discrimination </a:t>
            </a:r>
            <a:r>
              <a:rPr lang="en-US" sz="2400" dirty="0" smtClean="0"/>
              <a:t>at schools.</a:t>
            </a:r>
          </a:p>
          <a:p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31) Alice is </a:t>
            </a:r>
            <a:r>
              <a:rPr lang="en-US" sz="2400" b="1" dirty="0" smtClean="0"/>
              <a:t>reluctant / half</a:t>
            </a:r>
            <a:r>
              <a:rPr lang="en-US" sz="2400" dirty="0" smtClean="0"/>
              <a:t> to help her mum with the housework.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51606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Fill in the gaps with: </a:t>
            </a:r>
            <a:br>
              <a:rPr lang="en-US" dirty="0" smtClean="0"/>
            </a:br>
            <a:r>
              <a:rPr lang="en-US" dirty="0" smtClean="0"/>
              <a:t>* gone to,* been to, * been in.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33). I am alone in the house. My parents have _____ London.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34). “Is Philip at home?” “No, he has _____ work”.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35). Anita has just come home. She has _____ the theatre.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36). They have _____ Rome for two months. They enjoy the city.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37). She’s having a shower right now because she _____ the gym.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896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Put the verbs in brackets into the Present Simple, Present Continuous, Present Perfect or Present Perfect Continuous.</a:t>
            </a:r>
            <a:br>
              <a:rPr lang="en-US" sz="3600" dirty="0" smtClean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8568952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/>
              <a:t>38)  _____ ( you \ drink) coffee with your breakfast every day?</a:t>
            </a:r>
          </a:p>
          <a:p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39). Tom ____ ( leave) the house at 7 o’clock every morning.</a:t>
            </a:r>
          </a:p>
          <a:p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40). Tim and Matilda______ ( be ) married since 2010.</a:t>
            </a:r>
          </a:p>
          <a:p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41). He _____ ( drink) two cups of coffee this morning.</a:t>
            </a:r>
          </a:p>
          <a:p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42). Clare’s train _____ ( arrive) at 3 o’clock. I must go and meet her at the station.</a:t>
            </a:r>
          </a:p>
          <a:p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43). I can’t go to the party on Saturday. I ______ ( leave) for Spain on Friday night.</a:t>
            </a:r>
          </a:p>
          <a:p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44). Liz and I are good friends. We _____ ( know) each other for four years.</a:t>
            </a:r>
          </a:p>
          <a:p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45). She _____ (revise) for the exams since Monday.</a:t>
            </a:r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650761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Listening: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616324" cy="16127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smtClean="0"/>
              <a:t>Match speakers 1-6 with statements A-G. Use the statements only once; there is one you do not need to use.</a:t>
            </a:r>
          </a:p>
          <a:p>
            <a:endParaRPr lang="en-US" sz="28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11" t="26215" r="25858" b="50166"/>
          <a:stretch/>
        </p:blipFill>
        <p:spPr bwMode="auto">
          <a:xfrm>
            <a:off x="6516216" y="2636912"/>
            <a:ext cx="243356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2636912"/>
            <a:ext cx="67687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A The speaker can’t wait to take up a new extreme sport.</a:t>
            </a:r>
          </a:p>
          <a:p>
            <a:r>
              <a:rPr lang="en-US" sz="2000" dirty="0" smtClean="0"/>
              <a:t>B The speaker isn’t sure about extreme sports.</a:t>
            </a:r>
          </a:p>
          <a:p>
            <a:r>
              <a:rPr lang="en-US" sz="2000" dirty="0" smtClean="0"/>
              <a:t>C The speaker wouldn't dream of trying extreme sports.</a:t>
            </a:r>
          </a:p>
          <a:p>
            <a:r>
              <a:rPr lang="en-US" sz="2000" dirty="0" smtClean="0"/>
              <a:t>D The speaker finds extreme sports too dangerous.</a:t>
            </a:r>
          </a:p>
          <a:p>
            <a:r>
              <a:rPr lang="en-US" sz="2000" dirty="0" smtClean="0"/>
              <a:t>E The speaker is crazy about winter sports.</a:t>
            </a:r>
          </a:p>
          <a:p>
            <a:r>
              <a:rPr lang="en-US" sz="2000" dirty="0" smtClean="0"/>
              <a:t>F The speaker would consider trying an extreme sport.</a:t>
            </a:r>
          </a:p>
          <a:p>
            <a:r>
              <a:rPr lang="en-US" sz="2000" dirty="0" smtClean="0"/>
              <a:t>G The speaker recommends a new sport.</a:t>
            </a:r>
            <a:endParaRPr lang="en-US" sz="2000" dirty="0"/>
          </a:p>
        </p:txBody>
      </p:sp>
      <p:pic>
        <p:nvPicPr>
          <p:cNvPr id="5" name="Track No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75063" y="53181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84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4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739</Words>
  <Application>Microsoft Office PowerPoint</Application>
  <PresentationFormat>Экран (4:3)</PresentationFormat>
  <Paragraphs>69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Test 1 Spotlight 10</vt:lpstr>
      <vt:lpstr>Fill in the correct word derived from the word in bold:</vt:lpstr>
      <vt:lpstr>Cross the odd ONE out:</vt:lpstr>
      <vt:lpstr>Fill in the gaps with the correct words.</vt:lpstr>
      <vt:lpstr>Complete the text with the correct form of the phrasal verb "look“:</vt:lpstr>
      <vt:lpstr>Correct the mistakes. </vt:lpstr>
      <vt:lpstr>Fill in the gaps with:  * gone to,* been to, * been in. </vt:lpstr>
      <vt:lpstr>Put the verbs in brackets into the Present Simple, Present Continuous, Present Perfect or Present Perfect Continuous. </vt:lpstr>
      <vt:lpstr>Listening:</vt:lpstr>
      <vt:lpstr>Completing the table Divide the words into two categories. 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26</cp:revision>
  <dcterms:created xsi:type="dcterms:W3CDTF">2022-09-30T18:23:13Z</dcterms:created>
  <dcterms:modified xsi:type="dcterms:W3CDTF">2022-09-30T20:49:26Z</dcterms:modified>
</cp:coreProperties>
</file>