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9" r:id="rId4"/>
    <p:sldId id="276" r:id="rId5"/>
    <p:sldId id="265" r:id="rId6"/>
    <p:sldId id="275" r:id="rId7"/>
    <p:sldId id="271" r:id="rId8"/>
    <p:sldId id="278" r:id="rId9"/>
    <p:sldId id="284" r:id="rId10"/>
    <p:sldId id="270" r:id="rId11"/>
    <p:sldId id="282" r:id="rId12"/>
    <p:sldId id="281" r:id="rId13"/>
    <p:sldId id="283" r:id="rId14"/>
    <p:sldId id="277" r:id="rId15"/>
    <p:sldId id="269" r:id="rId16"/>
    <p:sldId id="267" r:id="rId17"/>
    <p:sldId id="280" r:id="rId18"/>
    <p:sldId id="257" r:id="rId19"/>
    <p:sldId id="258" r:id="rId20"/>
    <p:sldId id="260" r:id="rId21"/>
    <p:sldId id="279" r:id="rId22"/>
    <p:sldId id="263" r:id="rId23"/>
    <p:sldId id="272" r:id="rId24"/>
    <p:sldId id="262" r:id="rId25"/>
    <p:sldId id="274" r:id="rId26"/>
    <p:sldId id="261" r:id="rId27"/>
    <p:sldId id="268" r:id="rId28"/>
    <p:sldId id="266" r:id="rId29"/>
    <p:sldId id="285" r:id="rId30"/>
    <p:sldId id="26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73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295D-67E5-4F2A-BDE8-4A6C4775004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7810-860A-42ED-96EA-134604BB0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295D-67E5-4F2A-BDE8-4A6C4775004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7810-860A-42ED-96EA-134604BB0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295D-67E5-4F2A-BDE8-4A6C4775004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7810-860A-42ED-96EA-134604BB0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295D-67E5-4F2A-BDE8-4A6C4775004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7810-860A-42ED-96EA-134604BB0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295D-67E5-4F2A-BDE8-4A6C4775004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7810-860A-42ED-96EA-134604BB0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295D-67E5-4F2A-BDE8-4A6C4775004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7810-860A-42ED-96EA-134604BB0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295D-67E5-4F2A-BDE8-4A6C4775004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7810-860A-42ED-96EA-134604BB0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295D-67E5-4F2A-BDE8-4A6C4775004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7810-860A-42ED-96EA-134604BB0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295D-67E5-4F2A-BDE8-4A6C4775004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7810-860A-42ED-96EA-134604BB0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295D-67E5-4F2A-BDE8-4A6C4775004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7810-860A-42ED-96EA-134604BB0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295D-67E5-4F2A-BDE8-4A6C4775004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7810-860A-42ED-96EA-134604BB0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6295D-67E5-4F2A-BDE8-4A6C4775004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37810-860A-42ED-96EA-134604BB0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41277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ШИШКИН</a:t>
            </a:r>
            <a:br>
              <a:rPr lang="ru-RU" b="1" dirty="0"/>
            </a:br>
            <a:r>
              <a:rPr lang="ru-RU" dirty="0"/>
              <a:t>ИВАН ИВАНОВИЧ</a:t>
            </a:r>
            <a:endParaRPr lang="ru-RU" b="1" dirty="0"/>
          </a:p>
        </p:txBody>
      </p:sp>
      <p:pic>
        <p:nvPicPr>
          <p:cNvPr id="4" name="Рисунок 3" descr="Автопортр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1412776"/>
            <a:ext cx="3528392" cy="47877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987824" y="6309320"/>
            <a:ext cx="3096344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(25.01.1832-08.03.1898)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ож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263014"/>
          </a:xfrm>
        </p:spPr>
      </p:pic>
      <p:sp>
        <p:nvSpPr>
          <p:cNvPr id="3" name="Прямоугольник 2"/>
          <p:cNvSpPr/>
          <p:nvPr/>
        </p:nvSpPr>
        <p:spPr>
          <a:xfrm>
            <a:off x="0" y="6237312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Рожь. 1878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орная дорожка. Крым. 18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6361"/>
            <a:ext cx="8024969" cy="6090951"/>
          </a:xfrm>
        </p:spPr>
      </p:pic>
      <p:sp>
        <p:nvSpPr>
          <p:cNvPr id="5" name="Прямоугольник 4"/>
          <p:cNvSpPr/>
          <p:nvPr/>
        </p:nvSpPr>
        <p:spPr>
          <a:xfrm>
            <a:off x="683568" y="6309320"/>
            <a:ext cx="792088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Горная дорожка. Крым. 1879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Содержимое 24" descr="Дебри 18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0" y="116632"/>
            <a:ext cx="3960440" cy="6299148"/>
          </a:xfrm>
        </p:spPr>
      </p:pic>
      <p:sp>
        <p:nvSpPr>
          <p:cNvPr id="26" name="Прямоугольник 25"/>
          <p:cNvSpPr/>
          <p:nvPr/>
        </p:nvSpPr>
        <p:spPr>
          <a:xfrm>
            <a:off x="2771800" y="6381328"/>
            <a:ext cx="3816424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Дебри. 1881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Женщина под зонтиком на цветущем лугу 18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8358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5805264"/>
            <a:ext cx="91440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Женщина под зонтиком на цветущем лугу. 1881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реди долины ровныя...18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071616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6093296"/>
            <a:ext cx="914400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Среди долины </a:t>
            </a:r>
            <a:r>
              <a:rPr lang="ru-RU" sz="2000" dirty="0" err="1">
                <a:solidFill>
                  <a:schemeClr val="tx1"/>
                </a:solidFill>
              </a:rPr>
              <a:t>ровныя</a:t>
            </a:r>
            <a:r>
              <a:rPr lang="ru-RU" sz="2000" dirty="0">
                <a:solidFill>
                  <a:schemeClr val="tx1"/>
                </a:solidFill>
              </a:rPr>
              <a:t>… 1883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апоротники в лесу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8979" cy="5517232"/>
          </a:xfrm>
        </p:spPr>
      </p:pic>
      <p:sp>
        <p:nvSpPr>
          <p:cNvPr id="3" name="Прямоугольник 2"/>
          <p:cNvSpPr/>
          <p:nvPr/>
        </p:nvSpPr>
        <p:spPr>
          <a:xfrm>
            <a:off x="0" y="5517232"/>
            <a:ext cx="914400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Папоротники в лесу. </a:t>
            </a:r>
            <a:r>
              <a:rPr lang="ru-RU" sz="2000" dirty="0" err="1">
                <a:solidFill>
                  <a:schemeClr val="tx1"/>
                </a:solidFill>
              </a:rPr>
              <a:t>Сиверская</a:t>
            </a:r>
            <a:r>
              <a:rPr lang="ru-RU" sz="2000" dirty="0">
                <a:solidFill>
                  <a:schemeClr val="tx1"/>
                </a:solidFill>
              </a:rPr>
              <a:t>. 1883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Лесные дал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503556"/>
          </a:xfrm>
        </p:spPr>
      </p:pic>
      <p:sp>
        <p:nvSpPr>
          <p:cNvPr id="3" name="Прямоугольник 2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Лесные дали. 1884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Перед грозой188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2048" y="191969"/>
            <a:ext cx="8244408" cy="6117351"/>
          </a:xfrm>
        </p:spPr>
      </p:pic>
      <p:sp>
        <p:nvSpPr>
          <p:cNvPr id="9" name="Прямоугольник 8"/>
          <p:cNvSpPr/>
          <p:nvPr/>
        </p:nvSpPr>
        <p:spPr>
          <a:xfrm>
            <a:off x="395536" y="6309320"/>
            <a:ext cx="8280920" cy="476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Перед грозой. 1884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уб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395819"/>
          </a:xfrm>
        </p:spPr>
      </p:pic>
      <p:sp>
        <p:nvSpPr>
          <p:cNvPr id="3" name="Прямоугольник 2"/>
          <p:cNvSpPr/>
          <p:nvPr/>
        </p:nvSpPr>
        <p:spPr>
          <a:xfrm>
            <a:off x="2339752" y="5373216"/>
            <a:ext cx="41764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Дубки.1886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убовая рощ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5780439"/>
          </a:xfrm>
        </p:spPr>
      </p:pic>
      <p:sp>
        <p:nvSpPr>
          <p:cNvPr id="3" name="Прямоугольник 2"/>
          <p:cNvSpPr/>
          <p:nvPr/>
        </p:nvSpPr>
        <p:spPr>
          <a:xfrm>
            <a:off x="0" y="5805264"/>
            <a:ext cx="91440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Дубовая роща.1887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ru-RU" dirty="0"/>
              <a:t>Биография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507288" cy="5688632"/>
          </a:xfrm>
        </p:spPr>
        <p:txBody>
          <a:bodyPr>
            <a:normAutofit fontScale="85000" lnSpcReduction="20000"/>
          </a:bodyPr>
          <a:lstStyle/>
          <a:p>
            <a:pPr indent="342900" algn="just">
              <a:buNone/>
            </a:pPr>
            <a:r>
              <a:rPr lang="ru-RU" sz="1900" dirty="0"/>
              <a:t>Иван Иванович Шишкин (1832 - 1898) – великий русский художник (живописец, пейзажист, гравёр), академик.</a:t>
            </a:r>
          </a:p>
          <a:p>
            <a:pPr indent="342900" algn="just">
              <a:buNone/>
            </a:pPr>
            <a:r>
              <a:rPr lang="ru-RU" sz="1900" dirty="0"/>
              <a:t>Родился в городе Елабуга Вятской губернии 13 января 1832 года в семье образованного и влиятельного купца Ивана Васильевича Шишкина. В 12 лет был определен в первый класс казанской гимназии. Проучившись там 4 года, Шишкин поступил в училище живописи в Москве. После окончания училища в 1856 году, продолжил обучение в  Санкт-Петербургской Академии Художеств, где числился учеником профессора С.М. Воробьева. В стенах этого заведения художник получал знания с 1856 по 1865 год. Кроме академического рисунка Шишкин оттачивал свое мастерство за пределами Академии, в живописных местах пригорода Петербурга и на острове Валаам.</a:t>
            </a:r>
          </a:p>
          <a:p>
            <a:pPr indent="342900" algn="just">
              <a:buNone/>
            </a:pPr>
            <a:r>
              <a:rPr lang="ru-RU" sz="1900" dirty="0"/>
              <a:t>В 1860 году Шишкин получил важную награду – золотую медаль Академии Художеств. Приобретя, вместе с этой наградой, право на поездку за границу в качестве пенсионера академии, он отправился в 1861 году в Мюнхен, посещал там мастерские известных художников  </a:t>
            </a:r>
            <a:r>
              <a:rPr lang="ru-RU" sz="1900" dirty="0" err="1"/>
              <a:t>Бенно</a:t>
            </a:r>
            <a:r>
              <a:rPr lang="ru-RU" sz="1900" dirty="0"/>
              <a:t> и Франца Адамова. Имея возможность путешествовать, Шишкин направился в Швейцарию, в Цюрих. Всюду Шишкин занимался в мастерских известнейших художников. За картину «Вид в окрестностях Дюссельдорфа» получил звание академика.</a:t>
            </a:r>
          </a:p>
          <a:p>
            <a:pPr indent="342900" algn="just">
              <a:buNone/>
            </a:pPr>
            <a:r>
              <a:rPr lang="ru-RU" sz="1900" dirty="0"/>
              <a:t>В 1866 году Иван Шишкин  возвратился в Петербург. Путешествуя по России, Шишкин представлял затем свои полотна на выставках. Он написал много картин соснового леса, среди самых известных – «Утро в сосновом бору», «Ручей в лесу», «Заповедник. Сосновый бор», «Сосновый лес», «Туман в сосновом лесу». Кроме того художник показывал свои картины в Товариществе передвижных выставок. Также Шишкин входил в состав кружка аквафортистов. В 1873 году получил звание профессора в Академии Художеств. </a:t>
            </a:r>
          </a:p>
          <a:p>
            <a:pPr indent="342900" algn="just">
              <a:buNone/>
            </a:pPr>
            <a:r>
              <a:rPr lang="ru-RU" sz="1900" dirty="0"/>
              <a:t>После вступления в действие нового устава академии, в 1892 году, был приглашён руководить её учебной пейзажной мастерской, но, по различным обстоятельствам, исполнял эту должность недолго. Он умер скоропостижно в Петербурге 8 марта 1898 года, сидя за мольбертом, работая над новой картиной.</a:t>
            </a:r>
          </a:p>
          <a:p>
            <a:pPr indent="342900" algn="just">
              <a:buNone/>
            </a:pPr>
            <a:r>
              <a:rPr lang="ru-RU" sz="1900" dirty="0"/>
              <a:t>Последняя работа художника «Корабельная роща» 1898 г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уб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144016"/>
            <a:ext cx="4271483" cy="6093296"/>
          </a:xfrm>
        </p:spPr>
      </p:pic>
      <p:sp>
        <p:nvSpPr>
          <p:cNvPr id="3" name="Прямоугольник 2"/>
          <p:cNvSpPr/>
          <p:nvPr/>
        </p:nvSpPr>
        <p:spPr>
          <a:xfrm>
            <a:off x="2627784" y="6309320"/>
            <a:ext cx="424847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Дубы. 1887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ор в Сестрорецке188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88640"/>
            <a:ext cx="4629086" cy="6192688"/>
          </a:xfrm>
        </p:spPr>
      </p:pic>
      <p:sp>
        <p:nvSpPr>
          <p:cNvPr id="5" name="Прямоугольник 4"/>
          <p:cNvSpPr/>
          <p:nvPr/>
        </p:nvSpPr>
        <p:spPr>
          <a:xfrm>
            <a:off x="2339752" y="6381328"/>
            <a:ext cx="446449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Бор в Сестрорецке. 1887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олотая осен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228581" cy="5733256"/>
          </a:xfrm>
        </p:spPr>
      </p:pic>
      <p:sp>
        <p:nvSpPr>
          <p:cNvPr id="3" name="Прямоугольник 2"/>
          <p:cNvSpPr/>
          <p:nvPr/>
        </p:nvSpPr>
        <p:spPr>
          <a:xfrm>
            <a:off x="0" y="5733256"/>
            <a:ext cx="914400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Золотая осень. 1888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Утро в сосновом лесу (Медведи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95387" cy="5517232"/>
          </a:xfrm>
        </p:spPr>
      </p:pic>
      <p:sp>
        <p:nvSpPr>
          <p:cNvPr id="3" name="Прямоугольник 2"/>
          <p:cNvSpPr/>
          <p:nvPr/>
        </p:nvSpPr>
        <p:spPr>
          <a:xfrm>
            <a:off x="0" y="5517232"/>
            <a:ext cx="914400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Утро в сосновом лесу (Медведи). 1889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им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592091"/>
          </a:xfrm>
        </p:spPr>
      </p:pic>
      <p:sp>
        <p:nvSpPr>
          <p:cNvPr id="3" name="Прямоугольник 2"/>
          <p:cNvSpPr/>
          <p:nvPr/>
        </p:nvSpPr>
        <p:spPr>
          <a:xfrm>
            <a:off x="0" y="5589240"/>
            <a:ext cx="914400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Зима.1890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ождь в дубовом лесу18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6327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5661248"/>
            <a:ext cx="914400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Дождь в дубовом лесу.1891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убыв старом Петергофе 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047619"/>
          </a:xfrm>
        </p:spPr>
      </p:pic>
      <p:sp>
        <p:nvSpPr>
          <p:cNvPr id="3" name="Прямоугольник 2"/>
          <p:cNvSpPr/>
          <p:nvPr/>
        </p:nvSpPr>
        <p:spPr>
          <a:xfrm>
            <a:off x="0" y="6021288"/>
            <a:ext cx="914400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Дубы в Старом Петергофе. 1891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а севере диком. На мотив М.Ю.Лермонтова Сос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44016"/>
            <a:ext cx="4485532" cy="6309320"/>
          </a:xfrm>
        </p:spPr>
      </p:pic>
      <p:sp>
        <p:nvSpPr>
          <p:cNvPr id="3" name="Прямоугольник 2"/>
          <p:cNvSpPr/>
          <p:nvPr/>
        </p:nvSpPr>
        <p:spPr>
          <a:xfrm>
            <a:off x="2483768" y="6453336"/>
            <a:ext cx="446449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На севере диком.1891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Лесное кладбищ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6244" cy="5445224"/>
          </a:xfrm>
        </p:spPr>
      </p:pic>
      <p:sp>
        <p:nvSpPr>
          <p:cNvPr id="3" name="Прямоугольник 2"/>
          <p:cNvSpPr/>
          <p:nvPr/>
        </p:nvSpPr>
        <p:spPr>
          <a:xfrm>
            <a:off x="0" y="5445224"/>
            <a:ext cx="914400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Старый валежник. Лесное кладбище. 1893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естрорецкий бор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6512" y="-27384"/>
            <a:ext cx="9180512" cy="6276132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6237312"/>
            <a:ext cx="9144000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>
                <a:solidFill>
                  <a:schemeClr val="tx1"/>
                </a:solidFill>
              </a:rPr>
              <a:t>Сестрорецкий</a:t>
            </a:r>
            <a:r>
              <a:rPr lang="ru-RU" sz="2000" dirty="0">
                <a:solidFill>
                  <a:schemeClr val="tx1"/>
                </a:solidFill>
              </a:rPr>
              <a:t> бор. 1896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убы. Этю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84708"/>
            <a:ext cx="5112568" cy="6124612"/>
          </a:xfrm>
        </p:spPr>
      </p:pic>
      <p:sp>
        <p:nvSpPr>
          <p:cNvPr id="5" name="Прямоугольник 4"/>
          <p:cNvSpPr/>
          <p:nvPr/>
        </p:nvSpPr>
        <p:spPr>
          <a:xfrm>
            <a:off x="2051720" y="6381328"/>
            <a:ext cx="511256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Дубы. Этюд.1865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рабельная рощ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959707"/>
          </a:xfrm>
        </p:spPr>
      </p:pic>
      <p:sp>
        <p:nvSpPr>
          <p:cNvPr id="3" name="Прямоугольник 2"/>
          <p:cNvSpPr/>
          <p:nvPr/>
        </p:nvSpPr>
        <p:spPr>
          <a:xfrm>
            <a:off x="0" y="5949280"/>
            <a:ext cx="914400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Корабельная роща. 1898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олдень в окрестностях Москвы18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183157"/>
            <a:ext cx="4299452" cy="6126163"/>
          </a:xfrm>
        </p:spPr>
      </p:pic>
      <p:sp>
        <p:nvSpPr>
          <p:cNvPr id="5" name="Прямоугольник 4"/>
          <p:cNvSpPr/>
          <p:nvPr/>
        </p:nvSpPr>
        <p:spPr>
          <a:xfrm>
            <a:off x="2267744" y="6309320"/>
            <a:ext cx="460851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Полдень в окрестностях Москвы. 1869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Лес вечеро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395575"/>
          </a:xfrm>
        </p:spPr>
      </p:pic>
      <p:sp>
        <p:nvSpPr>
          <p:cNvPr id="3" name="Прямоугольник 2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Лес вечером. 1869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есная глушь 18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188937"/>
            <a:ext cx="4530783" cy="60483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67744" y="6237312"/>
            <a:ext cx="468052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Лесная глушь. 1872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Сосновый бор. Мачтовый лес в Вятской губернии. 1872</a:t>
            </a:r>
          </a:p>
        </p:txBody>
      </p:sp>
      <p:pic>
        <p:nvPicPr>
          <p:cNvPr id="6" name="Содержимое 5" descr="Сосновйы бор. Мачтовый лес ..1 18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6512" y="-9354"/>
            <a:ext cx="9180512" cy="653652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ервый снег 187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912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5805264"/>
            <a:ext cx="914400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Первый снег. 1875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асека в лесу 18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83157"/>
            <a:ext cx="4939219" cy="6126163"/>
          </a:xfrm>
        </p:spPr>
      </p:pic>
      <p:sp>
        <p:nvSpPr>
          <p:cNvPr id="5" name="Прямоугольник 4"/>
          <p:cNvSpPr/>
          <p:nvPr/>
        </p:nvSpPr>
        <p:spPr>
          <a:xfrm>
            <a:off x="2267744" y="6309320"/>
            <a:ext cx="4968552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Пасека в лесу. 1876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498</Words>
  <Application>Microsoft Office PowerPoint</Application>
  <PresentationFormat>Экран (4:3)</PresentationFormat>
  <Paragraphs>37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3" baseType="lpstr">
      <vt:lpstr>Arial</vt:lpstr>
      <vt:lpstr>Calibri</vt:lpstr>
      <vt:lpstr>Тема Office</vt:lpstr>
      <vt:lpstr>ШИШКИН ИВАН ИВАНОВИЧ</vt:lpstr>
      <vt:lpstr>Биография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ИВАНОВИЧ ШИШКИН</dc:title>
  <dc:creator>User</dc:creator>
  <cp:lastModifiedBy>Elena</cp:lastModifiedBy>
  <cp:revision>25</cp:revision>
  <dcterms:created xsi:type="dcterms:W3CDTF">2012-11-01T20:30:12Z</dcterms:created>
  <dcterms:modified xsi:type="dcterms:W3CDTF">2022-09-30T22:19:07Z</dcterms:modified>
</cp:coreProperties>
</file>