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62" r:id="rId5"/>
    <p:sldId id="264" r:id="rId6"/>
    <p:sldId id="278" r:id="rId7"/>
    <p:sldId id="281" r:id="rId8"/>
    <p:sldId id="274" r:id="rId9"/>
    <p:sldId id="277" r:id="rId10"/>
    <p:sldId id="269" r:id="rId11"/>
    <p:sldId id="276" r:id="rId12"/>
    <p:sldId id="261" r:id="rId13"/>
    <p:sldId id="258" r:id="rId14"/>
    <p:sldId id="259" r:id="rId15"/>
    <p:sldId id="267" r:id="rId16"/>
    <p:sldId id="282" r:id="rId17"/>
    <p:sldId id="275" r:id="rId18"/>
    <p:sldId id="265" r:id="rId19"/>
    <p:sldId id="266" r:id="rId20"/>
    <p:sldId id="279" r:id="rId21"/>
    <p:sldId id="271" r:id="rId22"/>
    <p:sldId id="272" r:id="rId23"/>
    <p:sldId id="268" r:id="rId24"/>
    <p:sldId id="273" r:id="rId25"/>
    <p:sldId id="270" r:id="rId26"/>
    <p:sldId id="263" r:id="rId27"/>
    <p:sldId id="283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047AE-7A27-48CC-9847-B6F9CFB1A71C}" type="datetimeFigureOut">
              <a:rPr lang="ru-RU" smtClean="0"/>
              <a:pPr/>
              <a:t>01.10.2022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02268-9C70-4575-84F6-81EAF05ABB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0072" y="188640"/>
            <a:ext cx="3923928" cy="3384376"/>
          </a:xfrm>
        </p:spPr>
        <p:txBody>
          <a:bodyPr>
            <a:normAutofit fontScale="90000"/>
          </a:bodyPr>
          <a:lstStyle/>
          <a:p>
            <a:r>
              <a:rPr lang="en-US" sz="67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ЕРОВ</a:t>
            </a:r>
            <a:br>
              <a:rPr lang="ru-RU" sz="8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ВАЛЕНТИН АЛЕКСАНДРОВИЧ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(1865-1911)</a:t>
            </a:r>
          </a:p>
        </p:txBody>
      </p:sp>
      <p:pic>
        <p:nvPicPr>
          <p:cNvPr id="4" name="Рисунок 3" descr="Автопортр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3972"/>
            <a:ext cx="5013244" cy="64853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16216" y="6309320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653136"/>
            <a:ext cx="3888432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ru-RU" dirty="0">
              <a:solidFill>
                <a:schemeClr val="accent1"/>
              </a:solidFill>
            </a:endParaRPr>
          </a:p>
          <a:p>
            <a:pPr algn="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презентации:</a:t>
            </a:r>
          </a:p>
          <a:p>
            <a:pPr algn="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ИЗО, черчения </a:t>
            </a:r>
          </a:p>
          <a:p>
            <a:pPr algn="r"/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Делюкина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Е.Б.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онация. Миропомазание Николая 2 в Успенском соборе 1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68"/>
            <a:ext cx="8640960" cy="58440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Коронация. Миропомазание Николая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Успенском соборе. 1896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0631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ртрет великого князя Павла Александровича 18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91548"/>
            <a:ext cx="4896544" cy="55478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733256"/>
            <a:ext cx="914400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великого князя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Павла Александровича. 1897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94647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имой 1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4448"/>
            <a:ext cx="7560840" cy="57806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53226"/>
            <a:ext cx="9143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Зимой. 1898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24585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6093296"/>
            <a:ext cx="9144000" cy="504056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Баба с лошадью. 1899</a:t>
            </a:r>
          </a:p>
        </p:txBody>
      </p:sp>
      <p:pic>
        <p:nvPicPr>
          <p:cNvPr id="4" name="Содержимое 3" descr="Баба с лошадью18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02611"/>
            <a:ext cx="7632847" cy="58906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024585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ти18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61175"/>
            <a:ext cx="4320480" cy="58580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24585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Дети. 1899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22639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Всадники1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8022161" cy="58326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Всадники. 1900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647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ртрет Николая 2 1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3932" y="188641"/>
            <a:ext cx="4994372" cy="59481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165304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Николая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1900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тр 2 и цесаревна Елизавета на псовой охоте1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2265" y="188640"/>
            <a:ext cx="4979922" cy="56166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5949280"/>
            <a:ext cx="439248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цесаревна Елизавета на псовой охоте. 1900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22639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тр 1 на псовой охоте19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8784976" cy="484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6655" y="6381328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373216"/>
            <a:ext cx="91440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псовой охоте. 1902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катерина 2 на соколиной охоте19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8784976" cy="47176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22639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301208"/>
            <a:ext cx="820891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Екатерина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соколиной охоте. 1902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70472D-61B2-4904-A8BD-531999D8C887}"/>
              </a:ext>
            </a:extLst>
          </p:cNvPr>
          <p:cNvSpPr/>
          <p:nvPr/>
        </p:nvSpPr>
        <p:spPr>
          <a:xfrm>
            <a:off x="0" y="-27384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-27384"/>
            <a:ext cx="640871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БИОГРАФИЯ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C8713D-E30D-41BA-8B95-C5B4E5F43D88}"/>
              </a:ext>
            </a:extLst>
          </p:cNvPr>
          <p:cNvSpPr txBox="1"/>
          <p:nvPr/>
        </p:nvSpPr>
        <p:spPr>
          <a:xfrm>
            <a:off x="323528" y="548680"/>
            <a:ext cx="849694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Валентин Александрович Серов – знаменитый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русский художник 19 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века.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Он прославился своей портретной живописи и пейзажной тематике. Талант Серова был признал ещё при его жизни, но художник был скромным человеком и относился к своей популярности спокойно.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Валентин Александрович Серов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родился в Санкт- Петербурге в 1865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году. Свой талант он обнаружил, когда был помещён в коммуну, где он продолжал своё обучение после отъезда матери в Мюнхен. Через год, после распада коммуны, ему пришлось переехать к Матери в Мюнхен, где его стал обучать рисованию гравёр Карл </a:t>
            </a:r>
            <a:r>
              <a:rPr lang="ru-RU" sz="1200" b="0" i="0" dirty="0" err="1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Кёппинг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. В октябре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1874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года он продолжил обучение в Париже, а через год вернулся в Россию.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1876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году вместе с матерью и её новым мужем переехал в Киев, где учился в киевской гимназии и параллельно продолжал совершенствовать свои навыки в рисовальной школе. В этот период его жизни, семья замечала привязанность мальчика к природе и к своему увлечению.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1880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году стал вольнослушателем в Императорской Академии Художеств. Через два года Валентин Серов успешно сдал экзамены и из </a:t>
            </a:r>
            <a:r>
              <a:rPr lang="ru-RU" sz="1200" b="0" i="0" dirty="0" err="1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вольнослушителя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 был переведён в академиста.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Огромное влияние на творчество Валентина Серова оказала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жизнь в </a:t>
            </a:r>
            <a:r>
              <a:rPr lang="ru-RU" sz="1200" b="1" i="0" dirty="0" err="1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Домотканове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, именно здесь он написал свои знаменитые работы, среди которых знаменитый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портрет Веры Мамонтовой «Девочка с персиками»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. Серов подарит её матери Веры. Впоследствии данную картину купит для своей коллекции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Третьяков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. Также в </a:t>
            </a:r>
            <a:r>
              <a:rPr lang="ru-RU" sz="1200" b="0" i="0" dirty="0" err="1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Домотканове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 Валентин Александрович напишет картины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«Баба с лошадью», «Октябрь», «Стригуны»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. Основные отличия работ данного периода творчества – светлые тона и жизнерадостность, наполняющая пространство полотен. Ему предлагали рисовать иллюстрации для детской Библии, но, к сожалению, проект так и не был реализован.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1887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художник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женился на Ольге Федоровне </a:t>
            </a:r>
            <a:r>
              <a:rPr lang="ru-RU" sz="1200" b="1" i="0" dirty="0" err="1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Трубниковой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Спустя некоторое время у них появятся дети: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Юра и Саша.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Своих сыновей Валентин Серов изобразил на известном полотне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«Дети».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1905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году Серов покинул Академию художеств. С этого момента он начал рисовать карикатуры, посвященные политической теме. В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1907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Валентин Александрович решил совершить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поездку в Грецию,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это путешествие вдохновит художника на создание поэтического произведения «Похищение Европы». В это время он рисует несколько портретов.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1909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стал годом создания афиши с афишу с танцующей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Анной Павлов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ой и рядом портретов на заказ, среди которых следует отметить портрет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Елены Рерих.</a:t>
            </a:r>
            <a:br>
              <a:rPr lang="ru-RU" sz="1200" dirty="0"/>
            </a:b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22 ноября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1911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года у Валентина Серова случился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приступ стенокардии и он умер.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Художник был похоронен 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на Донском кладбище. </a:t>
            </a: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Позднее его тело было перенесено</a:t>
            </a:r>
            <a:r>
              <a:rPr lang="ru-RU" sz="1200" b="1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 на Новодевичье кладбище.</a:t>
            </a:r>
            <a:br>
              <a:rPr lang="ru-RU" sz="1200" dirty="0"/>
            </a:br>
            <a:r>
              <a:rPr lang="ru-RU" sz="1200" b="0" i="0" dirty="0">
                <a:solidFill>
                  <a:srgbClr val="363636"/>
                </a:solidFill>
                <a:effectLst/>
                <a:latin typeface="Arial" panose="020B0604020202020204" pitchFamily="34" charset="0"/>
              </a:rPr>
              <a:t>При жизни произведения художника часто были на различных выставках в разных странах. Картины Валентина Серова являются одними из самых дорогих работ среди русских художников. Не удивительно, что Валентин Александрович обладал авторитетом среди мастеров и его картины и сейчас остаются предметом интереса искусствоведов. Его мастерство признаётся не только в России, но и в зарубежных странах. Особая техника исполнения работ делает его полотна узнаваемыми и неповторимыми.</a:t>
            </a:r>
            <a:endParaRPr lang="ru-RU" sz="1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66655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ртрет княгини Зинаиды Юсуповой 19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69353"/>
            <a:ext cx="4032448" cy="57366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63688" y="5949280"/>
            <a:ext cx="59046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княгини Зинаиды Юсуповой.1902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упание лошади 19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587" y="188641"/>
            <a:ext cx="7862861" cy="58657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Купание лошади. 1905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0631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ошади на взморье 19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4676" y="188640"/>
            <a:ext cx="7585756" cy="57464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Лошади на взморье. 1905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22639" y="6453336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нна Павлова 19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01503"/>
            <a:ext cx="4896544" cy="57477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Анна Павлова. 1909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0631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647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Одиссей и Навзикая 1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350" y="188640"/>
            <a:ext cx="7660346" cy="58326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2128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Одиссей и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Навзикия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1910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убок большого орла 1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105" y="188640"/>
            <a:ext cx="4177135" cy="57968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Кубок большого орла. 1910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0631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да Рубинштейн 1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8784976" cy="54837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22639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805264"/>
            <a:ext cx="770485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Рубинштейн. 1910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0631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хищение Европы1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188640"/>
            <a:ext cx="8519044" cy="584526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21288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Похищение Европы. 1910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647" y="6444044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ртрет княгини Ольги Орловой 1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46064"/>
            <a:ext cx="3600400" cy="55607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31840" y="5877272"/>
            <a:ext cx="31683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княгини 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Ольги Орловой. 1911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вочка с персиками 18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62720"/>
            <a:ext cx="5395741" cy="59305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166655" y="6453336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Девочка с персиками. 1887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росший пруд. Домотканово 1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9942" y="188640"/>
            <a:ext cx="7172458" cy="583264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94647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Заросший пруд.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Домотканово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1888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ртрет Симонович. Девушка освещенная солнцем1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8604" y="188640"/>
            <a:ext cx="4425644" cy="56462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96593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805264"/>
            <a:ext cx="914400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Симонович. 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Девушка, освещенная солнцем. 1888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647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ртрет Драгомировой18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56343"/>
            <a:ext cx="4320480" cy="58850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Драгомировой. 1889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647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Портрет Лескова 18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3977" y="116632"/>
            <a:ext cx="4676295" cy="59323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93296"/>
            <a:ext cx="914400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Лескова. 1894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66655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pic>
        <p:nvPicPr>
          <p:cNvPr id="5" name="Рисунок 4" descr="Октябрь Домотканово1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39"/>
            <a:ext cx="8351208" cy="59046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093296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Октябрь.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Домотканово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1895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ртрет графини Мусиной-Пушкиной 1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24358"/>
            <a:ext cx="4378086" cy="56809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0631" y="651605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СПб 2022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5949280"/>
            <a:ext cx="388843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графини 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Мусиной-Пушкиной. 1895</a:t>
            </a:r>
            <a:r>
              <a:rPr lang="ru-RU" sz="2000" dirty="0"/>
              <a:t>_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722</Words>
  <Application>Microsoft Office PowerPoint</Application>
  <PresentationFormat>Экран (4:3)</PresentationFormat>
  <Paragraphs>64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CЕРОВ  ВАЛЕНТИН АЛЕКСАНДРОВИЧ  (1865-1911)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Баба с лошадью. 1899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CЕРОВ ВАЛЕНТИН</dc:title>
  <dc:creator>User</dc:creator>
  <cp:lastModifiedBy>Elena</cp:lastModifiedBy>
  <cp:revision>20</cp:revision>
  <dcterms:created xsi:type="dcterms:W3CDTF">2012-10-20T11:32:13Z</dcterms:created>
  <dcterms:modified xsi:type="dcterms:W3CDTF">2022-09-30T22:40:17Z</dcterms:modified>
</cp:coreProperties>
</file>