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  <p:sldId id="263" r:id="rId7"/>
    <p:sldId id="264" r:id="rId8"/>
    <p:sldId id="265" r:id="rId9"/>
    <p:sldId id="266" r:id="rId10"/>
    <p:sldId id="268" r:id="rId11"/>
    <p:sldId id="269" r:id="rId12"/>
    <p:sldId id="271" r:id="rId13"/>
    <p:sldId id="267" r:id="rId14"/>
    <p:sldId id="270" r:id="rId15"/>
    <p:sldId id="272" r:id="rId16"/>
    <p:sldId id="262" r:id="rId17"/>
    <p:sldId id="274" r:id="rId18"/>
    <p:sldId id="273" r:id="rId19"/>
    <p:sldId id="275" r:id="rId20"/>
    <p:sldId id="276" r:id="rId21"/>
    <p:sldId id="261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AA0CD-3400-48BC-A35F-5C273605EE27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519A9-0A22-4252-BD27-3A3F718995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.slvysh.f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"/>
            <a:ext cx="91930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6767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Русская народная вышивка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6400800" cy="1752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Урок № 7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Изобразительное искусство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5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орнамент</a:t>
            </a:r>
            <a:endParaRPr lang="ru-RU" dirty="0"/>
          </a:p>
        </p:txBody>
      </p:sp>
      <p:pic>
        <p:nvPicPr>
          <p:cNvPr id="4" name="Содержимое 3" descr="0_a49_c2be5708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9721" y="1484784"/>
            <a:ext cx="684455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Вышивка. Солнцеворот</a:t>
            </a:r>
            <a:endParaRPr lang="ru-RU" dirty="0"/>
          </a:p>
        </p:txBody>
      </p:sp>
      <p:pic>
        <p:nvPicPr>
          <p:cNvPr id="6" name="Содержимое 5" descr="37059-84dad-62868075-m750x740-u8b4b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340768"/>
            <a:ext cx="6261816" cy="467097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340768"/>
            <a:ext cx="4499992" cy="2074242"/>
          </a:xfrm>
        </p:spPr>
        <p:txBody>
          <a:bodyPr/>
          <a:lstStyle/>
          <a:p>
            <a:r>
              <a:rPr lang="ru-RU" dirty="0" smtClean="0"/>
              <a:t>Платье</a:t>
            </a:r>
            <a:br>
              <a:rPr lang="ru-RU" dirty="0" smtClean="0"/>
            </a:br>
            <a:r>
              <a:rPr lang="ru-RU" dirty="0" smtClean="0"/>
              <a:t> Вышивка</a:t>
            </a:r>
            <a:endParaRPr lang="ru-RU" dirty="0"/>
          </a:p>
        </p:txBody>
      </p:sp>
      <p:pic>
        <p:nvPicPr>
          <p:cNvPr id="4" name="Содержимое 3" descr="27874_aea1de961aceef60868e32da9bdba2c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53132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Вышивка. Солнцеворот</a:t>
            </a:r>
            <a:endParaRPr lang="ru-RU" dirty="0"/>
          </a:p>
        </p:txBody>
      </p:sp>
      <p:pic>
        <p:nvPicPr>
          <p:cNvPr id="4" name="Содержимое 3" descr="27874_a6553ac2513c938f6030dfe924e04a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24744"/>
            <a:ext cx="7691596" cy="505556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4139952" cy="3946450"/>
          </a:xfrm>
        </p:spPr>
        <p:txBody>
          <a:bodyPr>
            <a:normAutofit/>
          </a:bodyPr>
          <a:lstStyle/>
          <a:p>
            <a:r>
              <a:rPr lang="ru-RU" dirty="0" smtClean="0"/>
              <a:t>Солнцеворот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000" i="1" dirty="0" smtClean="0"/>
              <a:t>Вышивка полотенца Тульская губерния, </a:t>
            </a:r>
            <a:r>
              <a:rPr lang="en-US" sz="3000" i="1" dirty="0" smtClean="0"/>
              <a:t>XX</a:t>
            </a:r>
            <a:r>
              <a:rPr lang="ru-RU" sz="3000" i="1" dirty="0" smtClean="0"/>
              <a:t> в.</a:t>
            </a:r>
            <a:endParaRPr lang="ru-RU" sz="3000" i="1" dirty="0"/>
          </a:p>
        </p:txBody>
      </p:sp>
      <p:pic>
        <p:nvPicPr>
          <p:cNvPr id="4" name="Содержимое 3" descr="27874_4df5bcfd838194b3fceda7d6e6ba59b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397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124744"/>
            <a:ext cx="4355976" cy="3240360"/>
          </a:xfrm>
        </p:spPr>
        <p:txBody>
          <a:bodyPr>
            <a:normAutofit/>
          </a:bodyPr>
          <a:lstStyle/>
          <a:p>
            <a:r>
              <a:rPr lang="ru-RU" dirty="0" smtClean="0"/>
              <a:t>Вышивка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Изображение человека и лошади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512d9d9d5da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506" t="4168" r="5055" b="3554"/>
          <a:stretch>
            <a:fillRect/>
          </a:stretch>
        </p:blipFill>
        <p:spPr>
          <a:xfrm>
            <a:off x="0" y="0"/>
            <a:ext cx="4787942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Встреча весны.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Вышивка. Русский Север, </a:t>
            </a:r>
            <a:r>
              <a:rPr lang="en-US" sz="3600" dirty="0" smtClean="0"/>
              <a:t>XIX</a:t>
            </a:r>
            <a:r>
              <a:rPr lang="ru-RU" sz="3600" dirty="0" smtClean="0"/>
              <a:t> в.</a:t>
            </a:r>
            <a:endParaRPr lang="ru-RU" sz="3600" dirty="0"/>
          </a:p>
        </p:txBody>
      </p:sp>
      <p:pic>
        <p:nvPicPr>
          <p:cNvPr id="4" name="Содержимое 3" descr="x_36cb3e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1628800"/>
            <a:ext cx="7349700" cy="446579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88640"/>
            <a:ext cx="4644008" cy="2506290"/>
          </a:xfrm>
        </p:spPr>
        <p:txBody>
          <a:bodyPr>
            <a:normAutofit/>
          </a:bodyPr>
          <a:lstStyle/>
          <a:p>
            <a:r>
              <a:rPr lang="ru-RU" dirty="0" smtClean="0"/>
              <a:t>Вышивка</a:t>
            </a:r>
            <a:br>
              <a:rPr lang="ru-RU" dirty="0" smtClean="0"/>
            </a:br>
            <a:r>
              <a:rPr lang="ru-RU" sz="3200" dirty="0" smtClean="0"/>
              <a:t>Птица</a:t>
            </a:r>
            <a:endParaRPr lang="ru-RU" sz="3200" dirty="0"/>
          </a:p>
        </p:txBody>
      </p:sp>
      <p:pic>
        <p:nvPicPr>
          <p:cNvPr id="4" name="Содержимое 3" descr="98ea28ff01c8b180afccd946548489f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4508323" cy="6858000"/>
          </a:xfrm>
        </p:spPr>
      </p:pic>
      <p:pic>
        <p:nvPicPr>
          <p:cNvPr id="5" name="Рисунок 4" descr="h4yYCYP71H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348878"/>
            <a:ext cx="4040056" cy="379925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Вышивка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Женщины и птицы</a:t>
            </a:r>
            <a:endParaRPr lang="ru-RU" sz="3200" dirty="0"/>
          </a:p>
        </p:txBody>
      </p:sp>
      <p:pic>
        <p:nvPicPr>
          <p:cNvPr id="4" name="Содержимое 3" descr="1305913928_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9143999" cy="3532599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Смешанный орнамент</a:t>
            </a:r>
            <a:endParaRPr lang="ru-RU" dirty="0"/>
          </a:p>
        </p:txBody>
      </p:sp>
      <p:pic>
        <p:nvPicPr>
          <p:cNvPr id="6" name="Содержимое 5" descr="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0385" y="1600200"/>
            <a:ext cx="7763230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народный костюм</a:t>
            </a:r>
            <a:endParaRPr lang="ru-RU" dirty="0"/>
          </a:p>
        </p:txBody>
      </p:sp>
      <p:pic>
        <p:nvPicPr>
          <p:cNvPr id="4" name="Содержимое 3" descr="83a056d0bbea8e5e7a464b125628ee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Вышивка – украшение </a:t>
            </a:r>
            <a:br>
              <a:rPr lang="ru-RU" dirty="0" smtClean="0"/>
            </a:br>
            <a:r>
              <a:rPr lang="ru-RU" dirty="0" smtClean="0"/>
              <a:t>русского праздничного костюма </a:t>
            </a:r>
            <a:endParaRPr lang="ru-RU" dirty="0"/>
          </a:p>
        </p:txBody>
      </p:sp>
      <p:pic>
        <p:nvPicPr>
          <p:cNvPr id="6" name="Рисунок 5" descr="3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484784"/>
            <a:ext cx="3456384" cy="4726605"/>
          </a:xfrm>
          <a:prstGeom prst="rect">
            <a:avLst/>
          </a:prstGeom>
        </p:spPr>
      </p:pic>
      <p:pic>
        <p:nvPicPr>
          <p:cNvPr id="9" name="Рисунок 8" descr="b5787fbbaaf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023" y="1484784"/>
            <a:ext cx="5055057" cy="471542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Ярмарка</a:t>
            </a:r>
            <a:endParaRPr lang="ru-RU" dirty="0"/>
          </a:p>
        </p:txBody>
      </p:sp>
      <p:pic>
        <p:nvPicPr>
          <p:cNvPr id="4" name="Содержимое 3" descr="1344259366_rushni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0" y="1600200"/>
            <a:ext cx="6477719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861048"/>
            <a:ext cx="3816424" cy="2642140"/>
          </a:xfrm>
          <a:prstGeom prst="rect">
            <a:avLst/>
          </a:prstGeom>
        </p:spPr>
      </p:pic>
      <p:pic>
        <p:nvPicPr>
          <p:cNvPr id="7" name="Рисунок 6" descr="240435492.jpg"/>
          <p:cNvPicPr>
            <a:picLocks noChangeAspect="1"/>
          </p:cNvPicPr>
          <p:nvPr/>
        </p:nvPicPr>
        <p:blipFill>
          <a:blip r:embed="rId3" cstate="print"/>
          <a:srcRect t="57387"/>
          <a:stretch>
            <a:fillRect/>
          </a:stretch>
        </p:blipFill>
        <p:spPr>
          <a:xfrm>
            <a:off x="755576" y="3933056"/>
            <a:ext cx="3888432" cy="2513080"/>
          </a:xfrm>
          <a:prstGeom prst="rect">
            <a:avLst/>
          </a:prstGeom>
        </p:spPr>
      </p:pic>
      <p:pic>
        <p:nvPicPr>
          <p:cNvPr id="4" name="Содержимое 3" descr="2878324_09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14751" t="14319" r="12836" b="12495"/>
          <a:stretch>
            <a:fillRect/>
          </a:stretch>
        </p:blipFill>
        <p:spPr>
          <a:xfrm>
            <a:off x="683568" y="836712"/>
            <a:ext cx="3888432" cy="3312368"/>
          </a:xfrm>
        </p:spPr>
      </p:pic>
      <p:pic>
        <p:nvPicPr>
          <p:cNvPr id="8" name="Рисунок 7" descr="image001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836712"/>
            <a:ext cx="3886200" cy="346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ru-RU" dirty="0" smtClean="0"/>
              <a:t>Вышивка – украшение одежды</a:t>
            </a:r>
            <a:endParaRPr lang="ru-RU" dirty="0"/>
          </a:p>
        </p:txBody>
      </p:sp>
      <p:pic>
        <p:nvPicPr>
          <p:cNvPr id="4" name="Содержимое 3" descr="vish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5395" y="908720"/>
            <a:ext cx="7201109" cy="539504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ru-RU" dirty="0" smtClean="0"/>
              <a:t>Внутреннее убранство избы</a:t>
            </a:r>
            <a:endParaRPr lang="ru-RU" dirty="0"/>
          </a:p>
        </p:txBody>
      </p:sp>
      <p:pic>
        <p:nvPicPr>
          <p:cNvPr id="4" name="Содержимое 3" descr="04_ok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124744"/>
            <a:ext cx="6626301" cy="52182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smtClean="0"/>
              <a:t>Вышивка на полотенцах</a:t>
            </a:r>
            <a:endParaRPr lang="ru-RU" dirty="0"/>
          </a:p>
        </p:txBody>
      </p:sp>
      <p:pic>
        <p:nvPicPr>
          <p:cNvPr id="4" name="Содержимое 3" descr="1246453896_sssrryoryeryo_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7685" y="1052736"/>
            <a:ext cx="5787013" cy="520831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dirty="0" smtClean="0"/>
              <a:t>Геометрический орнамент</a:t>
            </a:r>
            <a:endParaRPr lang="ru-RU" dirty="0"/>
          </a:p>
        </p:txBody>
      </p:sp>
      <p:pic>
        <p:nvPicPr>
          <p:cNvPr id="4" name="Содержимое 3" descr="intro_index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90900" y="2086769"/>
            <a:ext cx="2362200" cy="3552825"/>
          </a:xfrm>
        </p:spPr>
      </p:pic>
      <p:pic>
        <p:nvPicPr>
          <p:cNvPr id="5" name="Рисунок 4" descr="img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964921"/>
            <a:ext cx="6768752" cy="520038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dirty="0" smtClean="0"/>
              <a:t>Растительный орнамент</a:t>
            </a:r>
            <a:endParaRPr lang="ru-RU" dirty="0"/>
          </a:p>
        </p:txBody>
      </p:sp>
      <p:pic>
        <p:nvPicPr>
          <p:cNvPr id="4" name="Содержимое 3" descr="0000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886574"/>
            <a:ext cx="5883048" cy="523959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/>
          <a:lstStyle/>
          <a:p>
            <a:r>
              <a:rPr lang="ru-RU" dirty="0" smtClean="0"/>
              <a:t>Растительный орнамент</a:t>
            </a:r>
            <a:endParaRPr lang="ru-RU" dirty="0"/>
          </a:p>
        </p:txBody>
      </p:sp>
      <p:pic>
        <p:nvPicPr>
          <p:cNvPr id="4" name="Содержимое 3" descr="11015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3247"/>
            <a:ext cx="8363872" cy="360394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Птицы</a:t>
            </a:r>
            <a:endParaRPr lang="ru-RU" dirty="0"/>
          </a:p>
        </p:txBody>
      </p:sp>
      <p:pic>
        <p:nvPicPr>
          <p:cNvPr id="7" name="Рисунок 6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6946" y="1268760"/>
            <a:ext cx="4893326" cy="4948618"/>
          </a:xfrm>
          <a:prstGeom prst="rect">
            <a:avLst/>
          </a:prstGeom>
        </p:spPr>
      </p:pic>
      <p:pic>
        <p:nvPicPr>
          <p:cNvPr id="4" name="Содержимое 3" descr="vish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620688"/>
            <a:ext cx="2664296" cy="3988744"/>
          </a:xfrm>
        </p:spPr>
      </p:pic>
      <p:pic>
        <p:nvPicPr>
          <p:cNvPr id="6" name="Рисунок 5" descr="09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620688"/>
            <a:ext cx="3096344" cy="40475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54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Русская народная вышивка</vt:lpstr>
      <vt:lpstr>Русский народный костюм</vt:lpstr>
      <vt:lpstr>Вышивка – украшение одежды</vt:lpstr>
      <vt:lpstr>Внутреннее убранство избы</vt:lpstr>
      <vt:lpstr>Вышивка на полотенцах</vt:lpstr>
      <vt:lpstr>Геометрический орнамент</vt:lpstr>
      <vt:lpstr>Растительный орнамент</vt:lpstr>
      <vt:lpstr>Растительный орнамент</vt:lpstr>
      <vt:lpstr>Птицы</vt:lpstr>
      <vt:lpstr>Растительный орнамент</vt:lpstr>
      <vt:lpstr>Вышивка. Солнцеворот</vt:lpstr>
      <vt:lpstr>Платье  Вышивка</vt:lpstr>
      <vt:lpstr>Вышивка. Солнцеворот</vt:lpstr>
      <vt:lpstr>Солнцеворот   Вышивка полотенца Тульская губерния, XX в.</vt:lpstr>
      <vt:lpstr>Вышивка  Изображение человека и лошади </vt:lpstr>
      <vt:lpstr>Встреча весны.  Вышивка. Русский Север, XIX в.</vt:lpstr>
      <vt:lpstr>Вышивка Птица</vt:lpstr>
      <vt:lpstr>Вышивка  Женщины и птицы</vt:lpstr>
      <vt:lpstr>Смешанный орнамент</vt:lpstr>
      <vt:lpstr>Вышивка – украшение  русского праздничного костюма </vt:lpstr>
      <vt:lpstr>Ярмарка</vt:lpstr>
      <vt:lpstr>Детские работы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народная вышивка</dc:title>
  <dc:creator>User</dc:creator>
  <cp:lastModifiedBy>User</cp:lastModifiedBy>
  <cp:revision>11</cp:revision>
  <dcterms:created xsi:type="dcterms:W3CDTF">2014-10-02T16:33:40Z</dcterms:created>
  <dcterms:modified xsi:type="dcterms:W3CDTF">2014-10-02T18:15:29Z</dcterms:modified>
</cp:coreProperties>
</file>