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4" r:id="rId3"/>
    <p:sldId id="275" r:id="rId4"/>
    <p:sldId id="259" r:id="rId5"/>
    <p:sldId id="262" r:id="rId6"/>
    <p:sldId id="257" r:id="rId7"/>
    <p:sldId id="261" r:id="rId8"/>
    <p:sldId id="258" r:id="rId9"/>
    <p:sldId id="267" r:id="rId10"/>
    <p:sldId id="268" r:id="rId11"/>
    <p:sldId id="269" r:id="rId12"/>
    <p:sldId id="263" r:id="rId13"/>
    <p:sldId id="265" r:id="rId14"/>
    <p:sldId id="266" r:id="rId15"/>
    <p:sldId id="264" r:id="rId16"/>
    <p:sldId id="260" r:id="rId17"/>
    <p:sldId id="270" r:id="rId18"/>
    <p:sldId id="272" r:id="rId19"/>
    <p:sldId id="273" r:id="rId20"/>
    <p:sldId id="271" r:id="rId21"/>
    <p:sldId id="276" r:id="rId22"/>
    <p:sldId id="278" r:id="rId23"/>
    <p:sldId id="279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41" autoAdjust="0"/>
  </p:normalViewPr>
  <p:slideViewPr>
    <p:cSldViewPr>
      <p:cViewPr>
        <p:scale>
          <a:sx n="55" d="100"/>
          <a:sy n="55" d="100"/>
        </p:scale>
        <p:origin x="-86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3632A-1C66-401A-A6C8-6945B40FE531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870DA-84B4-48C3-9998-85EA55011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870DA-84B4-48C3-9998-85EA550116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63B5-0A58-4BDE-957F-52F0FBD719EE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30AFD-BE75-4D98-82AD-0703F02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rtlib_gallery-27041-o.jpg"/>
          <p:cNvPicPr>
            <a:picLocks noChangeAspect="1"/>
          </p:cNvPicPr>
          <p:nvPr/>
        </p:nvPicPr>
        <p:blipFill>
          <a:blip r:embed="rId3" cstate="print">
            <a:lum contrast="-20000"/>
          </a:blip>
          <a:srcRect t="868" b="4124"/>
          <a:stretch>
            <a:fillRect/>
          </a:stretch>
        </p:blipFill>
        <p:spPr>
          <a:xfrm>
            <a:off x="0" y="-327687"/>
            <a:ext cx="9252520" cy="71856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4136" y="206084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Конструкция и декор предметов народного быта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00506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Урок № 6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Изобразительное искусство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5 класс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5085184"/>
            <a:ext cx="2987824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Автор презентации</a:t>
            </a:r>
          </a:p>
          <a:p>
            <a:r>
              <a:rPr lang="ru-RU" sz="2000" dirty="0" smtClean="0"/>
              <a:t>учитель черчения и ИЗО:</a:t>
            </a:r>
          </a:p>
          <a:p>
            <a:r>
              <a:rPr lang="ru-RU" sz="2000" dirty="0" err="1" smtClean="0"/>
              <a:t>Делюкина</a:t>
            </a:r>
            <a:r>
              <a:rPr lang="ru-RU" sz="2000" dirty="0" smtClean="0"/>
              <a:t> Е.Б.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 Black" pitchFamily="34" charset="0"/>
                <a:cs typeface="Times New Roman" pitchFamily="18" charset="0"/>
              </a:rPr>
              <a:t>СПб 2014</a:t>
            </a:r>
            <a:endParaRPr lang="ru-RU" sz="2000" b="1" dirty="0"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Деревянные резные ложки</a:t>
            </a:r>
            <a:endParaRPr lang="ru-RU" dirty="0"/>
          </a:p>
        </p:txBody>
      </p:sp>
      <p:pic>
        <p:nvPicPr>
          <p:cNvPr id="4" name="Содержимое 3" descr="MC_spoon_for_jam-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012" y="1600200"/>
            <a:ext cx="6601975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Деревянные резные ложки</a:t>
            </a:r>
            <a:endParaRPr lang="ru-RU" dirty="0"/>
          </a:p>
        </p:txBody>
      </p:sp>
      <p:pic>
        <p:nvPicPr>
          <p:cNvPr id="4" name="Содержимое 3" descr="PICT9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14885" y="1600200"/>
            <a:ext cx="6114230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Сундучок</a:t>
            </a:r>
            <a:endParaRPr lang="ru-RU" sz="4800" dirty="0"/>
          </a:p>
        </p:txBody>
      </p:sp>
      <p:pic>
        <p:nvPicPr>
          <p:cNvPr id="4" name="Содержимое 3" descr="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8249" y="1600200"/>
            <a:ext cx="7127501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Сундучок</a:t>
            </a:r>
            <a:endParaRPr lang="ru-RU" dirty="0"/>
          </a:p>
        </p:txBody>
      </p:sp>
      <p:pic>
        <p:nvPicPr>
          <p:cNvPr id="4" name="Содержимое 3" descr="55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7342" y="1600200"/>
            <a:ext cx="6069316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Сундуки</a:t>
            </a:r>
            <a:endParaRPr lang="ru-RU" dirty="0"/>
          </a:p>
        </p:txBody>
      </p:sp>
      <p:pic>
        <p:nvPicPr>
          <p:cNvPr id="4" name="Содержимое 3" descr="61413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1052736"/>
            <a:ext cx="6747592" cy="5060694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Шкатулочка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200" dirty="0" smtClean="0"/>
              <a:t>Мезенская роспись</a:t>
            </a:r>
            <a:endParaRPr lang="ru-RU" sz="3200" dirty="0"/>
          </a:p>
        </p:txBody>
      </p:sp>
      <p:pic>
        <p:nvPicPr>
          <p:cNvPr id="4" name="Содержимое 3" descr="35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971" y="1600200"/>
            <a:ext cx="5638057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Девочка прядёт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9" name="Содержимое 8" descr="1080-1-1_kl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023"/>
          <a:stretch>
            <a:fillRect/>
          </a:stretch>
        </p:blipFill>
        <p:spPr>
          <a:xfrm>
            <a:off x="2483768" y="908720"/>
            <a:ext cx="4248472" cy="544102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Прялки</a:t>
            </a:r>
            <a:endParaRPr lang="ru-RU" dirty="0"/>
          </a:p>
        </p:txBody>
      </p:sp>
      <p:pic>
        <p:nvPicPr>
          <p:cNvPr id="4" name="Содержимое 3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6179" y="1600200"/>
            <a:ext cx="6831642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dirty="0" smtClean="0"/>
              <a:t>Узор на лопасти прялки</a:t>
            </a:r>
            <a:endParaRPr lang="ru-RU" dirty="0"/>
          </a:p>
        </p:txBody>
      </p:sp>
      <p:pic>
        <p:nvPicPr>
          <p:cNvPr id="5" name="Рисунок 4" descr="010pr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242020"/>
            <a:ext cx="7620000" cy="50673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dirty="0" smtClean="0"/>
              <a:t>Прялки разной формы</a:t>
            </a:r>
            <a:endParaRPr lang="ru-RU" dirty="0"/>
          </a:p>
        </p:txBody>
      </p:sp>
      <p:pic>
        <p:nvPicPr>
          <p:cNvPr id="4" name="Содержимое 3" descr="1256474430_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743860"/>
            <a:ext cx="5221085" cy="5724874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Русская северная изба</a:t>
            </a:r>
            <a:endParaRPr lang="ru-RU" sz="4800" dirty="0"/>
          </a:p>
        </p:txBody>
      </p:sp>
      <p:pic>
        <p:nvPicPr>
          <p:cNvPr id="4" name="Содержимое 3" descr="zapovednik6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814"/>
          <a:stretch>
            <a:fillRect/>
          </a:stretch>
        </p:blipFill>
        <p:spPr>
          <a:xfrm>
            <a:off x="1055603" y="1124744"/>
            <a:ext cx="6932975" cy="5001419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Веретено</a:t>
            </a:r>
            <a:endParaRPr lang="ru-RU" sz="4800" dirty="0"/>
          </a:p>
        </p:txBody>
      </p:sp>
      <p:pic>
        <p:nvPicPr>
          <p:cNvPr id="4" name="Содержимое 3" descr="50779082_1257421543_vereteno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052736"/>
            <a:ext cx="6811415" cy="5112568"/>
          </a:xfrm>
        </p:spPr>
      </p:pic>
      <p:pic>
        <p:nvPicPr>
          <p:cNvPr id="5" name="Рисунок 4" descr="slide_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Узоры на прялках</a:t>
            </a:r>
            <a:endParaRPr lang="ru-RU" dirty="0"/>
          </a:p>
        </p:txBody>
      </p:sp>
      <p:pic>
        <p:nvPicPr>
          <p:cNvPr id="4" name="Содержимое 3" descr="pryalki-reznye-s-rospisyu-iz-kenozer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5489" b="2949"/>
          <a:stretch>
            <a:fillRect/>
          </a:stretch>
        </p:blipFill>
        <p:spPr>
          <a:xfrm>
            <a:off x="467544" y="1052736"/>
            <a:ext cx="4350495" cy="4804990"/>
          </a:xfrm>
        </p:spPr>
      </p:pic>
      <p:pic>
        <p:nvPicPr>
          <p:cNvPr id="5" name="Рисунок 4" descr="raspisnye-pryalki-iz-kenozerya.jpg"/>
          <p:cNvPicPr>
            <a:picLocks noChangeAspect="1"/>
          </p:cNvPicPr>
          <p:nvPr/>
        </p:nvPicPr>
        <p:blipFill>
          <a:blip r:embed="rId3" cstate="print"/>
          <a:srcRect b="5054"/>
          <a:stretch>
            <a:fillRect/>
          </a:stretch>
        </p:blipFill>
        <p:spPr>
          <a:xfrm>
            <a:off x="4525737" y="836712"/>
            <a:ext cx="4139473" cy="50405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Последовательность рисования </a:t>
            </a:r>
            <a:endParaRPr lang="ru-RU" dirty="0"/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412776"/>
            <a:ext cx="9144000" cy="397348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Разновидности лопасти</a:t>
            </a:r>
            <a:endParaRPr lang="ru-RU" dirty="0"/>
          </a:p>
        </p:txBody>
      </p:sp>
      <p:pic>
        <p:nvPicPr>
          <p:cNvPr id="6" name="Содержимое 5" descr="8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2776"/>
            <a:ext cx="7117643" cy="4667306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8" name="Содержимое 7" descr="прял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82286"/>
            <a:ext cx="8054727" cy="515502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Внутреннее убранство избы</a:t>
            </a:r>
            <a:endParaRPr lang="ru-RU" dirty="0"/>
          </a:p>
        </p:txBody>
      </p:sp>
      <p:pic>
        <p:nvPicPr>
          <p:cNvPr id="4" name="Содержимое 3" descr="b1a6e3u-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124744"/>
            <a:ext cx="6572547" cy="4929411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Предметы крестьянского быта</a:t>
            </a:r>
            <a:endParaRPr lang="ru-RU" dirty="0"/>
          </a:p>
        </p:txBody>
      </p:sp>
      <p:pic>
        <p:nvPicPr>
          <p:cNvPr id="7" name="Содержимое 6" descr="mirrus_zal2ho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6550" y="890814"/>
            <a:ext cx="7133842" cy="5347236"/>
          </a:xfrm>
        </p:spPr>
      </p:pic>
      <p:sp>
        <p:nvSpPr>
          <p:cNvPr id="4" name="Прямоугольник 3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Чаша </a:t>
            </a:r>
            <a:endParaRPr lang="ru-RU" dirty="0"/>
          </a:p>
        </p:txBody>
      </p:sp>
      <p:pic>
        <p:nvPicPr>
          <p:cNvPr id="4" name="Содержимое 3" descr="11(25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12776"/>
            <a:ext cx="6139872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err="1" smtClean="0"/>
              <a:t>Ковш-скопарь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/>
              <a:t>Русский Север, </a:t>
            </a:r>
            <a:r>
              <a:rPr lang="en-US" sz="3600" i="1" dirty="0" smtClean="0"/>
              <a:t>XIX </a:t>
            </a:r>
            <a:r>
              <a:rPr lang="ru-RU" sz="3600" i="1" dirty="0" smtClean="0"/>
              <a:t>в.</a:t>
            </a:r>
            <a:endParaRPr lang="ru-RU" sz="3600" i="1" dirty="0"/>
          </a:p>
        </p:txBody>
      </p:sp>
      <p:pic>
        <p:nvPicPr>
          <p:cNvPr id="6" name="Содержимое 5" descr="2640_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658144"/>
            <a:ext cx="5715000" cy="4410075"/>
          </a:xfrm>
        </p:spPr>
      </p:pic>
      <p:sp>
        <p:nvSpPr>
          <p:cNvPr id="7" name="Прямоугольник 6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err="1" smtClean="0"/>
              <a:t>Ковш-скопарь</a:t>
            </a:r>
            <a:endParaRPr lang="ru-RU" dirty="0"/>
          </a:p>
        </p:txBody>
      </p:sp>
      <p:pic>
        <p:nvPicPr>
          <p:cNvPr id="4" name="Содержимое 3" descr="44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052735"/>
            <a:ext cx="6742421" cy="5063989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Ковш-конюх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/>
              <a:t>Тверская губерния, </a:t>
            </a:r>
            <a:r>
              <a:rPr lang="en-US" sz="3600" i="1" dirty="0" smtClean="0"/>
              <a:t>XIX</a:t>
            </a:r>
            <a:r>
              <a:rPr lang="ru-RU" sz="3600" i="1" dirty="0" smtClean="0"/>
              <a:t> в.</a:t>
            </a:r>
            <a:endParaRPr lang="ru-RU" sz="3600" i="1" dirty="0"/>
          </a:p>
        </p:txBody>
      </p:sp>
      <p:pic>
        <p:nvPicPr>
          <p:cNvPr id="4" name="Содержимое 3" descr="50502494_image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3252" y="1600200"/>
            <a:ext cx="6037496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Черпачок</a:t>
            </a:r>
            <a:endParaRPr lang="ru-RU" sz="4800" dirty="0"/>
          </a:p>
        </p:txBody>
      </p:sp>
      <p:pic>
        <p:nvPicPr>
          <p:cNvPr id="4" name="Содержимое 3" descr="image001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0650" y="1810544"/>
            <a:ext cx="6362700" cy="4105275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6309320"/>
            <a:ext cx="1872208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СПб 2014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106</Words>
  <Application>Microsoft Office PowerPoint</Application>
  <PresentationFormat>Экран (4:3)</PresentationFormat>
  <Paragraphs>50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Конструкция и декор предметов народного быта</vt:lpstr>
      <vt:lpstr>Русская северная изба</vt:lpstr>
      <vt:lpstr>Внутреннее убранство избы</vt:lpstr>
      <vt:lpstr>Предметы крестьянского быта</vt:lpstr>
      <vt:lpstr>Чаша </vt:lpstr>
      <vt:lpstr>Ковш-скопарь Русский Север, XIX в.</vt:lpstr>
      <vt:lpstr>Ковш-скопарь</vt:lpstr>
      <vt:lpstr>Ковш-конюх Тверская губерния, XIX в.</vt:lpstr>
      <vt:lpstr>Черпачок</vt:lpstr>
      <vt:lpstr>Деревянные резные ложки</vt:lpstr>
      <vt:lpstr>Деревянные резные ложки</vt:lpstr>
      <vt:lpstr>Сундучок</vt:lpstr>
      <vt:lpstr>Сундучок</vt:lpstr>
      <vt:lpstr>Сундуки</vt:lpstr>
      <vt:lpstr>Шкатулочка  Мезенская роспись</vt:lpstr>
      <vt:lpstr>Девочка прядёт</vt:lpstr>
      <vt:lpstr>Прялки</vt:lpstr>
      <vt:lpstr>Узор на лопасти прялки</vt:lpstr>
      <vt:lpstr>Прялки разной формы</vt:lpstr>
      <vt:lpstr>Веретено</vt:lpstr>
      <vt:lpstr>Узоры на прялках</vt:lpstr>
      <vt:lpstr>Последовательность рисования </vt:lpstr>
      <vt:lpstr>Разновидности лопасти</vt:lpstr>
      <vt:lpstr>Детские работы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Конструкция и декор предметов народного быта</dc:title>
  <dc:creator>User</dc:creator>
  <cp:lastModifiedBy>User</cp:lastModifiedBy>
  <cp:revision>13</cp:revision>
  <dcterms:created xsi:type="dcterms:W3CDTF">2014-10-02T14:18:14Z</dcterms:created>
  <dcterms:modified xsi:type="dcterms:W3CDTF">2014-10-02T16:09:02Z</dcterms:modified>
</cp:coreProperties>
</file>