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4" d="100"/>
          <a:sy n="64" d="100"/>
        </p:scale>
        <p:origin x="95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7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9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30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90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9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4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1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7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5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10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2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CBFB2-726A-417D-9D7D-CC988EC9D2B4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08762-298E-4100-BE96-0B9AEB594F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8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310" y="1302328"/>
            <a:ext cx="9144000" cy="752908"/>
          </a:xfrm>
        </p:spPr>
        <p:txBody>
          <a:bodyPr>
            <a:normAutofit fontScale="90000"/>
          </a:bodyPr>
          <a:lstStyle/>
          <a:p>
            <a:r>
              <a:rPr lang="ru-RU" altLang="ru-RU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altLang="ru-RU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№8 имени Бусыгина М.И.»</a:t>
            </a:r>
            <a:br>
              <a:rPr lang="ru-RU" altLang="ru-RU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199" y="1953346"/>
            <a:ext cx="10044545" cy="3934835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Индивидуальный итоговый проект по теме: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«Авторская песня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dirty="0">
                <a:solidFill>
                  <a:prstClr val="black"/>
                </a:solidFill>
              </a:rPr>
              <a:t> 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</a:rPr>
              <a:t>Автор проекта: </a:t>
            </a:r>
            <a:r>
              <a:rPr lang="ru-RU" sz="2000" i="1" dirty="0" err="1">
                <a:solidFill>
                  <a:prstClr val="black"/>
                </a:solidFill>
              </a:rPr>
              <a:t>Исмаилова</a:t>
            </a:r>
            <a:r>
              <a:rPr lang="ru-RU" sz="2000" i="1" dirty="0">
                <a:solidFill>
                  <a:prstClr val="black"/>
                </a:solidFill>
              </a:rPr>
              <a:t> </a:t>
            </a:r>
            <a:r>
              <a:rPr lang="ru-RU" sz="2000" i="1" dirty="0" err="1">
                <a:solidFill>
                  <a:prstClr val="black"/>
                </a:solidFill>
              </a:rPr>
              <a:t>Лейли</a:t>
            </a:r>
            <a:r>
              <a:rPr lang="ru-RU" sz="2000" i="1" dirty="0">
                <a:solidFill>
                  <a:prstClr val="black"/>
                </a:solidFill>
              </a:rPr>
              <a:t> , 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i="1" dirty="0">
                <a:solidFill>
                  <a:prstClr val="black"/>
                </a:solidFill>
              </a:rPr>
              <a:t>ученик 9 «А» класса средней общеобразовательной школы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i="1" dirty="0">
                <a:solidFill>
                  <a:prstClr val="black"/>
                </a:solidFill>
              </a:rPr>
              <a:t> №8 имени Бусыгина М.И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</a:rPr>
              <a:t> </a:t>
            </a:r>
            <a:endParaRPr lang="ru-RU" sz="2000" i="1" dirty="0">
              <a:solidFill>
                <a:prstClr val="black"/>
              </a:solidFill>
            </a:endParaRP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>
                <a:solidFill>
                  <a:prstClr val="black"/>
                </a:solidFill>
              </a:rPr>
              <a:t>Руководитель проекта</a:t>
            </a:r>
            <a:r>
              <a:rPr lang="ru-RU" sz="2000" i="1" dirty="0">
                <a:solidFill>
                  <a:prstClr val="black"/>
                </a:solidFill>
              </a:rPr>
              <a:t>: </a:t>
            </a:r>
            <a:r>
              <a:rPr lang="ru-RU" sz="2000" i="1" dirty="0" err="1">
                <a:solidFill>
                  <a:prstClr val="black"/>
                </a:solidFill>
              </a:rPr>
              <a:t>Слекишина</a:t>
            </a:r>
            <a:r>
              <a:rPr lang="ru-RU" sz="2000" i="1" dirty="0">
                <a:solidFill>
                  <a:prstClr val="black"/>
                </a:solidFill>
              </a:rPr>
              <a:t> Ирина Александровна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i="1" dirty="0">
                <a:solidFill>
                  <a:prstClr val="black"/>
                </a:solidFill>
              </a:rPr>
              <a:t>учитель </a:t>
            </a:r>
            <a:r>
              <a:rPr lang="ru-RU" sz="2000" i="1" dirty="0" smtClean="0">
                <a:solidFill>
                  <a:prstClr val="black"/>
                </a:solidFill>
              </a:rPr>
              <a:t>музыки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endParaRPr lang="ru-RU" sz="2000" i="1" dirty="0" smtClean="0">
              <a:solidFill>
                <a:prstClr val="black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b="1" i="1" dirty="0" smtClean="0">
                <a:solidFill>
                  <a:prstClr val="black"/>
                </a:solidFill>
              </a:rPr>
              <a:t>                                                                                    Приложение </a:t>
            </a:r>
            <a:r>
              <a:rPr lang="ru-RU" sz="2000" b="1" i="1" dirty="0">
                <a:solidFill>
                  <a:prstClr val="black"/>
                </a:solidFill>
              </a:rPr>
              <a:t>к </a:t>
            </a:r>
            <a:r>
              <a:rPr lang="ru-RU" sz="2000" b="1" i="1" dirty="0" smtClean="0">
                <a:solidFill>
                  <a:prstClr val="black"/>
                </a:solidFill>
              </a:rPr>
              <a:t>проекту</a:t>
            </a:r>
            <a:r>
              <a:rPr lang="en-US" sz="2000" b="1" i="1" dirty="0" smtClean="0">
                <a:solidFill>
                  <a:prstClr val="black"/>
                </a:solidFill>
              </a:rPr>
              <a:t> [1]</a:t>
            </a: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endParaRPr lang="ru-RU" sz="2000" i="1" dirty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endParaRPr lang="ru-RU" sz="2000" i="1" dirty="0" smtClean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000" i="1" dirty="0" smtClean="0">
                <a:solidFill>
                  <a:prstClr val="black"/>
                </a:solidFill>
              </a:rPr>
              <a:t> </a:t>
            </a:r>
            <a:r>
              <a:rPr lang="ru-RU" sz="2000" i="1" dirty="0">
                <a:solidFill>
                  <a:prstClr val="black"/>
                </a:solidFill>
              </a:rPr>
              <a:t>2022г., </a:t>
            </a:r>
            <a:r>
              <a:rPr lang="ru-RU" sz="2000" i="1" dirty="0" err="1">
                <a:solidFill>
                  <a:prstClr val="black"/>
                </a:solidFill>
              </a:rPr>
              <a:t>г.Усть-Илимск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41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i="1" dirty="0">
                <a:solidFill>
                  <a:srgbClr val="002060"/>
                </a:solidFill>
                <a:latin typeface="Calibri"/>
              </a:rPr>
              <a:t>Запись песни «Любовь не перестает!» на студии звукозаписи </a:t>
            </a:r>
            <a:br>
              <a:rPr lang="ru-RU" altLang="ru-RU" sz="2800" b="1" i="1" dirty="0">
                <a:solidFill>
                  <a:srgbClr val="002060"/>
                </a:solidFill>
                <a:latin typeface="Calibri"/>
              </a:rPr>
            </a:br>
            <a:r>
              <a:rPr lang="ru-RU" altLang="ru-RU" sz="2800" b="1" i="1" dirty="0">
                <a:solidFill>
                  <a:srgbClr val="002060"/>
                </a:solidFill>
                <a:latin typeface="Calibri"/>
              </a:rPr>
              <a:t>МАУК «ДК  им. И.И. </a:t>
            </a:r>
            <a:r>
              <a:rPr lang="ru-RU" altLang="ru-RU" sz="2800" b="1" i="1" dirty="0" err="1">
                <a:solidFill>
                  <a:srgbClr val="002060"/>
                </a:solidFill>
                <a:latin typeface="Calibri"/>
              </a:rPr>
              <a:t>Наймушина</a:t>
            </a:r>
            <a:r>
              <a:rPr lang="ru-RU" altLang="ru-RU" sz="2800" b="1" i="1" dirty="0">
                <a:solidFill>
                  <a:srgbClr val="002060"/>
                </a:solidFill>
                <a:latin typeface="Calibri"/>
              </a:rPr>
              <a:t>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924111"/>
            <a:ext cx="5801784" cy="4351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72" y="1690688"/>
            <a:ext cx="3613639" cy="4818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7198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477" y="365125"/>
            <a:ext cx="1113806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АВТОРСКАЯ ПЕСНЯ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err="1" smtClean="0">
                <a:solidFill>
                  <a:srgbClr val="7030A0"/>
                </a:solidFill>
              </a:rPr>
              <a:t>Лейли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Исмаиловой</a:t>
            </a:r>
            <a:r>
              <a:rPr lang="ru-RU" b="1" i="1" dirty="0" smtClean="0">
                <a:solidFill>
                  <a:srgbClr val="7030A0"/>
                </a:solidFill>
              </a:rPr>
              <a:t> «Любовь никогда не перестает» 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7" y="2185133"/>
            <a:ext cx="5801784" cy="4351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46" y="1950672"/>
            <a:ext cx="5455139" cy="4091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696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       </a:t>
            </a:r>
            <a:r>
              <a:rPr lang="ru-RU" b="1" i="1" dirty="0" smtClean="0">
                <a:solidFill>
                  <a:srgbClr val="7030A0"/>
                </a:solidFill>
              </a:rPr>
              <a:t>Классный час </a:t>
            </a:r>
            <a:r>
              <a:rPr lang="ru-RU" b="1" i="1" dirty="0" smtClean="0">
                <a:solidFill>
                  <a:srgbClr val="FF0000"/>
                </a:solidFill>
              </a:rPr>
              <a:t>«Авторская песня»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972" y="2112719"/>
            <a:ext cx="5467350" cy="410051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09" y="1690688"/>
            <a:ext cx="5801784" cy="4351338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9006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     </a:t>
            </a:r>
            <a:r>
              <a:rPr lang="ru-RU" b="1" dirty="0" smtClean="0">
                <a:solidFill>
                  <a:srgbClr val="7030A0"/>
                </a:solidFill>
              </a:rPr>
              <a:t>Работы викторина по командам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«Авторская песня»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2" y="1456225"/>
            <a:ext cx="2733584" cy="3889497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04" y="2065827"/>
            <a:ext cx="3554016" cy="473868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879" y="2619377"/>
            <a:ext cx="3420208" cy="45602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576" y="2135434"/>
            <a:ext cx="3138854" cy="418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799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40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бюджетное общеобразовательное учреждение «Средняя общеобразовательная школа №8 имени Бусыгина М.И.» </vt:lpstr>
      <vt:lpstr>Запись песни «Любовь не перестает!» на студии звукозаписи  МАУК «ДК  им. И.И. Наймушина»</vt:lpstr>
      <vt:lpstr>АВТОРСКАЯ ПЕСНЯ  Лейли Исмаиловой «Любовь никогда не перестает» </vt:lpstr>
      <vt:lpstr>       Классный час «Авторская песня»</vt:lpstr>
      <vt:lpstr>              Работы викторина по командам «Авторская песня»</vt:lpstr>
    </vt:vector>
  </TitlesOfParts>
  <Company>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№8 имени Бусыгина М.И.»</dc:title>
  <dc:creator>us</dc:creator>
  <cp:lastModifiedBy>us</cp:lastModifiedBy>
  <cp:revision>6</cp:revision>
  <dcterms:created xsi:type="dcterms:W3CDTF">2022-01-26T13:41:50Z</dcterms:created>
  <dcterms:modified xsi:type="dcterms:W3CDTF">2022-01-26T14:29:57Z</dcterms:modified>
</cp:coreProperties>
</file>