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05268-6AD9-4F06-B234-7D06D07E06E1}" type="datetimeFigureOut">
              <a:rPr lang="ru-RU" smtClean="0"/>
              <a:t>01.04.2021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2B22829-FC1D-4229-B02A-D090C6016E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1543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05268-6AD9-4F06-B234-7D06D07E06E1}" type="datetimeFigureOut">
              <a:rPr lang="ru-RU" smtClean="0"/>
              <a:t>01.04.2021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2B22829-FC1D-4229-B02A-D090C6016E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900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05268-6AD9-4F06-B234-7D06D07E06E1}" type="datetimeFigureOut">
              <a:rPr lang="ru-RU" smtClean="0"/>
              <a:t>01.04.2021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2B22829-FC1D-4229-B02A-D090C6016EF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2420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05268-6AD9-4F06-B234-7D06D07E06E1}" type="datetimeFigureOut">
              <a:rPr lang="ru-RU" smtClean="0"/>
              <a:t>01.04.2021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2B22829-FC1D-4229-B02A-D090C6016E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7310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05268-6AD9-4F06-B234-7D06D07E06E1}" type="datetimeFigureOut">
              <a:rPr lang="ru-RU" smtClean="0"/>
              <a:t>01.04.2021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2B22829-FC1D-4229-B02A-D090C6016EF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864278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05268-6AD9-4F06-B234-7D06D07E06E1}" type="datetimeFigureOut">
              <a:rPr lang="ru-RU" smtClean="0"/>
              <a:t>01.04.2021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2B22829-FC1D-4229-B02A-D090C6016E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8544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05268-6AD9-4F06-B234-7D06D07E06E1}" type="datetimeFigureOut">
              <a:rPr lang="ru-RU" smtClean="0"/>
              <a:t>01.04.2021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22829-FC1D-4229-B02A-D090C6016E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06603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05268-6AD9-4F06-B234-7D06D07E06E1}" type="datetimeFigureOut">
              <a:rPr lang="ru-RU" smtClean="0"/>
              <a:t>01.04.2021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22829-FC1D-4229-B02A-D090C6016E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5040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05268-6AD9-4F06-B234-7D06D07E06E1}" type="datetimeFigureOut">
              <a:rPr lang="ru-RU" smtClean="0"/>
              <a:t>01.04.2021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22829-FC1D-4229-B02A-D090C6016E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1427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05268-6AD9-4F06-B234-7D06D07E06E1}" type="datetimeFigureOut">
              <a:rPr lang="ru-RU" smtClean="0"/>
              <a:t>01.04.2021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2B22829-FC1D-4229-B02A-D090C6016E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0179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05268-6AD9-4F06-B234-7D06D07E06E1}" type="datetimeFigureOut">
              <a:rPr lang="ru-RU" smtClean="0"/>
              <a:t>01.04.2021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2B22829-FC1D-4229-B02A-D090C6016E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959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05268-6AD9-4F06-B234-7D06D07E06E1}" type="datetimeFigureOut">
              <a:rPr lang="ru-RU" smtClean="0"/>
              <a:t>01.04.2021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2B22829-FC1D-4229-B02A-D090C6016E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4990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05268-6AD9-4F06-B234-7D06D07E06E1}" type="datetimeFigureOut">
              <a:rPr lang="ru-RU" smtClean="0"/>
              <a:t>01.04.2021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22829-FC1D-4229-B02A-D090C6016E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541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05268-6AD9-4F06-B234-7D06D07E06E1}" type="datetimeFigureOut">
              <a:rPr lang="ru-RU" smtClean="0"/>
              <a:t>01.04.2021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22829-FC1D-4229-B02A-D090C6016E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9061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05268-6AD9-4F06-B234-7D06D07E06E1}" type="datetimeFigureOut">
              <a:rPr lang="ru-RU" smtClean="0"/>
              <a:t>01.04.2021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22829-FC1D-4229-B02A-D090C6016E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9146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05268-6AD9-4F06-B234-7D06D07E06E1}" type="datetimeFigureOut">
              <a:rPr lang="ru-RU" smtClean="0"/>
              <a:t>01.04.2021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2B22829-FC1D-4229-B02A-D090C6016E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826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05268-6AD9-4F06-B234-7D06D07E06E1}" type="datetimeFigureOut">
              <a:rPr lang="ru-RU" smtClean="0"/>
              <a:t>01.04.2021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2B22829-FC1D-4229-B02A-D090C6016E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545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1737431"/>
            <a:ext cx="8915399" cy="2262781"/>
          </a:xfrm>
        </p:spPr>
        <p:txBody>
          <a:bodyPr>
            <a:no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Муниципальное </a:t>
            </a:r>
            <a:r>
              <a:rPr lang="ru-RU" sz="3600" dirty="0"/>
              <a:t>бюджетное общеобразовательное учреждение</a:t>
            </a:r>
            <a:br>
              <a:rPr lang="ru-RU" sz="3600" dirty="0"/>
            </a:br>
            <a:r>
              <a:rPr lang="ru-RU" sz="3600" dirty="0"/>
              <a:t>«Средняя общеобразовательная школа №8 имени Бусыгина М.И.»</a:t>
            </a:r>
            <a:br>
              <a:rPr lang="ru-RU" sz="3600" dirty="0"/>
            </a:br>
            <a:r>
              <a:rPr lang="ru-RU" sz="3600" dirty="0"/>
              <a:t> </a:t>
            </a:r>
            <a:r>
              <a:rPr lang="ru-RU" sz="3600" dirty="0" smtClean="0"/>
              <a:t>Индивидуальный </a:t>
            </a:r>
            <a:r>
              <a:rPr lang="ru-RU" sz="3600" dirty="0"/>
              <a:t>итоговый проект по теме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2" y="4186990"/>
            <a:ext cx="8915399" cy="2262104"/>
          </a:xfrm>
        </p:spPr>
        <p:txBody>
          <a:bodyPr/>
          <a:lstStyle/>
          <a:p>
            <a:r>
              <a:rPr lang="ru-RU" sz="7200" dirty="0">
                <a:solidFill>
                  <a:schemeClr val="tx1"/>
                </a:solidFill>
              </a:rPr>
              <a:t>«­­­­­­­­­­­­­­­­­­­­­­­­­­Виктор Цой-жив!»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87011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52926" y="1"/>
            <a:ext cx="11839074" cy="2309764"/>
          </a:xfrm>
        </p:spPr>
        <p:txBody>
          <a:bodyPr>
            <a:normAutofit/>
          </a:bodyPr>
          <a:lstStyle/>
          <a:p>
            <a:r>
              <a:rPr lang="ru-RU" sz="3200" b="1" dirty="0"/>
              <a:t>Актуальность работы</a:t>
            </a:r>
            <a:r>
              <a:rPr lang="ru-RU" sz="3200" dirty="0"/>
              <a:t> заключается в том, что творчество Виктора Цоя является понятным нашему поколению, значит его творчество – это отражение нашей эпохи.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105747" y="4685713"/>
            <a:ext cx="8692677" cy="197777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/>
              <a:t>Актуальность работы</a:t>
            </a:r>
            <a:r>
              <a:rPr lang="ru-RU" sz="2800" dirty="0" smtClean="0"/>
              <a:t> заключается в том, что творчество Виктора Цоя является понятным нашему поколению, значит его творчество – это отражение нашей эпохи.</a:t>
            </a:r>
          </a:p>
          <a:p>
            <a:endParaRPr lang="ru-RU" sz="2800" dirty="0"/>
          </a:p>
        </p:txBody>
      </p:sp>
      <p:pic>
        <p:nvPicPr>
          <p:cNvPr id="9" name="Picture 2" descr="https://avatars.mds.yandex.net/get-zen_doc/192582/pub_5b8234abd5125b00aa887242_5b82eb4608556800aa65eef7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526" y="2309765"/>
            <a:ext cx="9314772" cy="428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199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57114" y="145505"/>
            <a:ext cx="3505199" cy="2650038"/>
          </a:xfrm>
        </p:spPr>
        <p:txBody>
          <a:bodyPr>
            <a:noAutofit/>
          </a:bodyPr>
          <a:lstStyle/>
          <a:p>
            <a:r>
              <a:rPr lang="ru-RU" sz="2400" b="1" dirty="0"/>
              <a:t>Цель работы</a:t>
            </a:r>
            <a:r>
              <a:rPr lang="ru-RU" sz="2400" dirty="0"/>
              <a:t>: показать значимость и роль творчества Виктора Цоя для современной молодежи.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Задачи:</a:t>
            </a:r>
            <a:endParaRPr lang="ru-RU" sz="3200" dirty="0"/>
          </a:p>
          <a:p>
            <a:r>
              <a:rPr lang="ru-RU" sz="3200" dirty="0"/>
              <a:t>1. познакомиться с биографией Виктора Цоя;</a:t>
            </a:r>
          </a:p>
          <a:p>
            <a:r>
              <a:rPr lang="ru-RU" sz="3200" dirty="0"/>
              <a:t>2. рассмотреть особенности творчества поэта Виктора Цоя;</a:t>
            </a:r>
          </a:p>
          <a:p>
            <a:r>
              <a:rPr lang="ru-RU" sz="3200" dirty="0"/>
              <a:t>3. выяснить особенности музыки Виктора Цоя;</a:t>
            </a:r>
          </a:p>
          <a:p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589212" y="3368841"/>
            <a:ext cx="3505199" cy="249220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114" y="2795543"/>
            <a:ext cx="3937297" cy="3638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5765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89212" y="0"/>
            <a:ext cx="9602788" cy="4411579"/>
          </a:xfrm>
        </p:spPr>
        <p:txBody>
          <a:bodyPr/>
          <a:lstStyle/>
          <a:p>
            <a:r>
              <a:rPr lang="ru-RU" dirty="0"/>
              <a:t>Виктор Робертович Цой родился 21 июня 1962 года в Ленинграде в семье преподавателя физкультуры Валентины Васильевны Цой и инженера Роберта Максимовича Цоя</a:t>
            </a:r>
            <a:r>
              <a:rPr lang="ru-RU" dirty="0" smtClean="0"/>
              <a:t>.</a:t>
            </a:r>
          </a:p>
          <a:p>
            <a:r>
              <a:rPr lang="ru-RU" dirty="0"/>
              <a:t>В 1979 году Виктор поступил в СГПТУ-61 на специальность резчика по дереву. В течение лета 1981 года Виктор вместе с Алексеем </a:t>
            </a:r>
            <a:r>
              <a:rPr lang="ru-RU" dirty="0" err="1"/>
              <a:t>Рыбиным</a:t>
            </a:r>
            <a:r>
              <a:rPr lang="ru-RU" dirty="0"/>
              <a:t> и Олегом </a:t>
            </a:r>
            <a:r>
              <a:rPr lang="ru-RU" dirty="0" err="1"/>
              <a:t>Валинским</a:t>
            </a:r>
            <a:r>
              <a:rPr lang="ru-RU" dirty="0"/>
              <a:t> создает группу «Гарин и гиперболоиды». Осенью 1981 года группа вступает в Ленинградский рок - клуб. В начале 1982 года название коллектива сменилось на «Кино». </a:t>
            </a:r>
            <a:endParaRPr lang="ru-RU" dirty="0" smtClean="0"/>
          </a:p>
          <a:p>
            <a:r>
              <a:rPr lang="ru-RU" dirty="0"/>
              <a:t>В феврале 1985 года Виктор женится на Марианне. Весной 1985 года он получает звание лауреата на третьем фестивале рок-клуба. </a:t>
            </a:r>
            <a:endParaRPr lang="ru-RU" dirty="0" smtClean="0"/>
          </a:p>
          <a:p>
            <a:r>
              <a:rPr lang="ru-RU" dirty="0"/>
              <a:t>15 августа 1990 года Виктор Робертович Цой погиб рано утром в автомобильной катастрофе под Ригой и похоронен в Санкт-Петербурге на Богословском кладбище.                                       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9679" y="4030488"/>
            <a:ext cx="4142874" cy="28275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3020" y="4030488"/>
            <a:ext cx="4096731" cy="282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4691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82273" y="562713"/>
            <a:ext cx="4449560" cy="12808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 </a:t>
            </a:r>
            <a:r>
              <a:rPr lang="ru-RU" dirty="0"/>
              <a:t>ТВОРЧЕСТВА ПОЭТА ВИКТОРА ЦОЯ</a:t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17969" y="2174348"/>
            <a:ext cx="4313864" cy="3729496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Творчество Виктора Цоя можно считать уникальным, так как оно не подвластно времени. Он написал более ста двадцати песен и стихов.</a:t>
            </a:r>
          </a:p>
          <a:p>
            <a:r>
              <a:rPr lang="ru-RU" sz="2400" dirty="0"/>
              <a:t>Его песни можно классифицировать </a:t>
            </a:r>
            <a:r>
              <a:rPr lang="ru-RU" sz="2400" b="1" dirty="0"/>
              <a:t>по темам:</a:t>
            </a:r>
            <a:endParaRPr lang="ru-RU" sz="2400" dirty="0"/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823284" y="0"/>
            <a:ext cx="6368716" cy="6858000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1.О себе – прозрачный смысл, песни, основанные на реальных событиях: «Время есть, а денег нет», «Просто хочешь ты знать», «Бездельник», «Электричка»</a:t>
            </a:r>
          </a:p>
          <a:p>
            <a:r>
              <a:rPr lang="ru-RU" sz="2000" dirty="0"/>
              <a:t>2.Времена года, природа: «Солнечные дни», «Растопите снег», «Весна», «Лето», «Зима»</a:t>
            </a:r>
          </a:p>
          <a:p>
            <a:r>
              <a:rPr lang="ru-RU" sz="2000" dirty="0"/>
              <a:t>3. Ночь (любимое время суток): «Ночь», «Спокойная ночь», «Каждую ночь», «Твой номер»</a:t>
            </a:r>
          </a:p>
          <a:p>
            <a:r>
              <a:rPr lang="ru-RU" sz="2000" dirty="0"/>
              <a:t>4. Любовь: «Восьмиклассница», «Это – любовь», «Когда твоя девушка больна», «Любовь это не шутка», «Малыш»</a:t>
            </a:r>
          </a:p>
          <a:p>
            <a:r>
              <a:rPr lang="ru-RU" sz="2000" dirty="0"/>
              <a:t>5. Отцы и дети: «Мы хотим танцевать», «Битник», «Дальше действовать будем мы», «Мое настроение», «Дети минут», «Дети проходных дворов», «В наших глазах»</a:t>
            </a:r>
          </a:p>
          <a:p>
            <a:r>
              <a:rPr lang="ru-RU" sz="2000" dirty="0"/>
              <a:t>6. Война: «Война», «Группа крови», «Генерал», «Легенда», «Звезда по имени Солнце», «Завтра война»</a:t>
            </a:r>
          </a:p>
          <a:p>
            <a:r>
              <a:rPr lang="ru-RU" sz="2000" dirty="0"/>
              <a:t>7. Жизнь и смерть: «Асфальт», «Пора», «Верь мне», «Легенда».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76283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75874" y="0"/>
            <a:ext cx="10716126" cy="4042611"/>
          </a:xfrm>
        </p:spPr>
        <p:txBody>
          <a:bodyPr>
            <a:normAutofit fontScale="70000" lnSpcReduction="20000"/>
          </a:bodyPr>
          <a:lstStyle/>
          <a:p>
            <a:r>
              <a:rPr lang="ru-RU" sz="2800" dirty="0"/>
              <a:t>Стихи Виктора Цоя музыкальны, но это не классическая музыка. Его музыка – это рок. Рок-музыка (англ. </a:t>
            </a:r>
            <a:r>
              <a:rPr lang="ru-RU" sz="2800" dirty="0" err="1"/>
              <a:t>Rock</a:t>
            </a:r>
            <a:r>
              <a:rPr lang="ru-RU" sz="2800" dirty="0"/>
              <a:t> </a:t>
            </a:r>
            <a:r>
              <a:rPr lang="ru-RU" sz="2800" dirty="0" err="1"/>
              <a:t>music</a:t>
            </a:r>
            <a:r>
              <a:rPr lang="ru-RU" sz="2800" dirty="0"/>
              <a:t>) — обобщающее название ряда направлений популярной музыки. Слово «</a:t>
            </a:r>
            <a:r>
              <a:rPr lang="ru-RU" sz="2800" dirty="0" err="1"/>
              <a:t>rock</a:t>
            </a:r>
            <a:r>
              <a:rPr lang="ru-RU" sz="2800" dirty="0"/>
              <a:t>» (в переводе с английского «качать», «укачивать», «качаться») в данном случае указывает на характерные для этих направлений ритмические ощущения, связанные с определённой формой движения</a:t>
            </a:r>
            <a:r>
              <a:rPr lang="ru-RU" sz="2800" dirty="0" smtClean="0"/>
              <a:t>.</a:t>
            </a:r>
          </a:p>
          <a:p>
            <a:r>
              <a:rPr lang="ru-RU" sz="2800" dirty="0"/>
              <a:t>В музыке группа Виктора Цоя использовала драм-машину (электронный музыкальный инструмент для создания и редактирования повторяющихся музыкальных ударных фрагментов) . При этом модное звучание совершенно не мешало жесткости, героическому пафосу текстов, которые писал Цой в последние годы. </a:t>
            </a:r>
            <a:endParaRPr lang="ru-RU" sz="2800" dirty="0" smtClean="0"/>
          </a:p>
          <a:p>
            <a:r>
              <a:rPr lang="ru-RU" sz="2800" dirty="0"/>
              <a:t>Таким образом, особенностью стихов Виктора Цоя является музыкальность, причем в его творчестве уживается музыка разных </a:t>
            </a:r>
            <a:r>
              <a:rPr lang="ru-RU" sz="2800" dirty="0" smtClean="0"/>
              <a:t>стилей.</a:t>
            </a:r>
            <a:endParaRPr lang="ru-RU" sz="2800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100" y="3491163"/>
            <a:ext cx="6733674" cy="3366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7039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909012" y="0"/>
            <a:ext cx="10282988" cy="364155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ЗАКЛЮЧЕНИЕ</a:t>
            </a:r>
          </a:p>
          <a:p>
            <a:r>
              <a:rPr lang="ru-RU" dirty="0"/>
              <a:t>Виктор Цой – личность, выдающаяся среди поэтов и певцов последнего 30-летия. Проведя исследование, мы выяснили:</a:t>
            </a:r>
          </a:p>
          <a:p>
            <a:r>
              <a:rPr lang="ru-RU" dirty="0"/>
              <a:t>1. Виктор Цой – обычный человек, но сумевший добиться больших успехов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2. Творчество Виктора Цоя многогранно. Он использует различные приемы и средства: метафоры, антиномии, фразеологизмы. </a:t>
            </a:r>
          </a:p>
          <a:p>
            <a:r>
              <a:rPr lang="ru-RU" dirty="0"/>
              <a:t>3. Музыка Виктора Цоя тоже разнообразна и до конца не определено, к какому направлению она принадлежит.</a:t>
            </a:r>
          </a:p>
          <a:p>
            <a:r>
              <a:rPr lang="ru-RU" dirty="0"/>
              <a:t>4. Творчество Виктора Цоя популярно и в XXI веке. Виктор Цой – поэт, которому веришь, которого хочешь понять и хочешь быть похожим. Виктор Цой  рассматривает различные проблемы просто и понятно, без потери глубины смысла и самой сути, и не прибегает к размышлениям о высоких материях и различного рода философствованиям. В этом была и есть его основная ценность и уникальность.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9327" y="3641558"/>
            <a:ext cx="6352674" cy="32164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641558"/>
            <a:ext cx="5839327" cy="3257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269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0269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4420" y="2903621"/>
            <a:ext cx="10154653" cy="1680411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Большое спасибо за внимание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1882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94</TotalTime>
  <Words>526</Words>
  <Application>Microsoft Office PowerPoint</Application>
  <PresentationFormat>Широкоэкранный</PresentationFormat>
  <Paragraphs>33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Легкий дым</vt:lpstr>
      <vt:lpstr> Муниципальное бюджетное общеобразовательное учреждение «Средняя общеобразовательная школа №8 имени Бусыгина М.И.»  Индивидуальный итоговый проект по теме </vt:lpstr>
      <vt:lpstr>Актуальность работы заключается в том, что творчество Виктора Цоя является понятным нашему поколению, значит его творчество – это отражение нашей эпохи. </vt:lpstr>
      <vt:lpstr>Цель работы: показать значимость и роль творчества Виктора Цоя для современной молодежи. </vt:lpstr>
      <vt:lpstr>Презентация PowerPoint</vt:lpstr>
      <vt:lpstr>ОСОБЕННОСТИ ТВОРЧЕСТВА ПОЭТА ВИКТОРА ЦОЯ </vt:lpstr>
      <vt:lpstr>Презентация PowerPoint</vt:lpstr>
      <vt:lpstr>Презентация PowerPoint</vt:lpstr>
      <vt:lpstr>Презентация PowerPoint</vt:lpstr>
      <vt:lpstr>Большое 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Муниципальное бюджетное общеобразовательное учреждение «Средняя общеобразовательная школа №8 имени Бусыгина М.И.»  Индивидуальный итоговый проект по теме </dc:title>
  <dc:creator>007</dc:creator>
  <cp:lastModifiedBy>007</cp:lastModifiedBy>
  <cp:revision>9</cp:revision>
  <dcterms:created xsi:type="dcterms:W3CDTF">2021-04-01T14:10:54Z</dcterms:created>
  <dcterms:modified xsi:type="dcterms:W3CDTF">2021-04-01T15:45:35Z</dcterms:modified>
</cp:coreProperties>
</file>