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7" r:id="rId2"/>
    <p:sldId id="284" r:id="rId3"/>
    <p:sldId id="285" r:id="rId4"/>
    <p:sldId id="282" r:id="rId5"/>
    <p:sldId id="258" r:id="rId6"/>
    <p:sldId id="287" r:id="rId7"/>
    <p:sldId id="291" r:id="rId8"/>
    <p:sldId id="260" r:id="rId9"/>
    <p:sldId id="262" r:id="rId10"/>
    <p:sldId id="288" r:id="rId11"/>
    <p:sldId id="289" r:id="rId12"/>
    <p:sldId id="265" r:id="rId13"/>
    <p:sldId id="266" r:id="rId14"/>
    <p:sldId id="290" r:id="rId15"/>
    <p:sldId id="28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63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30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69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710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3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846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73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30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590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35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99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7EDFF-7CFD-42DA-9B0A-295C8AA1FD6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FEAD0-F37F-4BE4-80C5-857AC9D3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00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zagorodnaya-life.ru/wp-content/uploads/2015/11/Zimniy-vecher-Isakovskogo-e1448807579154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zagorodnaya-life.ru/wp-content/uploads/2015/11/Zimnee-utro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zagorodnaya-life.ru/wp-content/uploads/2015/11/Kakaya-noch-Moroz-treskuchiy-e1448805047382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zagorodnaya-life.ru/wp-content/uploads/2015/11/Zimnyaya-doroga-e1448802965308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zagorodnaya-life.ru/wp-content/uploads/2015/11/Prosnuvshis-rano-v-okno-uvidela-Tatyana-e1448805390742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hood.ru/images/1224197_kartinki-snezhinki-animaciy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9"/>
          <a:stretch/>
        </p:blipFill>
        <p:spPr bwMode="auto">
          <a:xfrm>
            <a:off x="1" y="-326754"/>
            <a:ext cx="12191999" cy="722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3370" y="425003"/>
            <a:ext cx="11088675" cy="2446986"/>
          </a:xfrm>
          <a:prstGeom prst="rect">
            <a:avLst/>
          </a:prstGeom>
        </p:spPr>
        <p:txBody>
          <a:bodyPr wrap="none">
            <a:prstTxWarp prst="textWave1">
              <a:avLst>
                <a:gd name="adj1" fmla="val 12500"/>
                <a:gd name="adj2" fmla="val 1510"/>
              </a:avLst>
            </a:prstTxWarp>
            <a:spAutoFit/>
          </a:bodyPr>
          <a:lstStyle/>
          <a:p>
            <a:r>
              <a:rPr lang="ru-RU" sz="8000" b="1" i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гостья Зима!</a:t>
            </a:r>
          </a:p>
          <a:p>
            <a:endParaRPr lang="ru-RU" sz="8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8220" y="6362163"/>
            <a:ext cx="1558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2021г.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1262" y="5534561"/>
            <a:ext cx="4670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презентации Иванова М.С.</a:t>
            </a:r>
          </a:p>
        </p:txBody>
      </p:sp>
      <p:pic>
        <p:nvPicPr>
          <p:cNvPr id="6" name="сказочн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3342" y="56677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6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22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E211ED5-75FB-45A2-8F35-D17448637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19" y="44639"/>
            <a:ext cx="9499961" cy="67687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ED80933-1904-4F52-9D99-E1BC9C27D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594" y="317640"/>
            <a:ext cx="3154912" cy="45591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BF0E27C-CB78-49F4-9B2F-5C81F989A95C}"/>
              </a:ext>
            </a:extLst>
          </p:cNvPr>
          <p:cNvSpPr txBox="1"/>
          <p:nvPr/>
        </p:nvSpPr>
        <p:spPr>
          <a:xfrm>
            <a:off x="2483708" y="6153665"/>
            <a:ext cx="6278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Александрович Есенин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AA168EB3-C35D-4AC7-AF81-1DFA2CE8891F}"/>
              </a:ext>
            </a:extLst>
          </p:cNvPr>
          <p:cNvSpPr/>
          <p:nvPr/>
        </p:nvSpPr>
        <p:spPr>
          <a:xfrm>
            <a:off x="2421923" y="6128951"/>
            <a:ext cx="7562335" cy="6463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Александрович Есенин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20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F94F584-A917-4BC9-8B0A-280A635D8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17" y="69678"/>
            <a:ext cx="10077965" cy="67186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EAC3ED6-4F32-476C-8521-A87F709A21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1" r="20134"/>
          <a:stretch/>
        </p:blipFill>
        <p:spPr>
          <a:xfrm>
            <a:off x="7636920" y="222421"/>
            <a:ext cx="3335880" cy="385530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95A203E-89CD-47AD-A9A0-DB475AFFD969}"/>
              </a:ext>
            </a:extLst>
          </p:cNvPr>
          <p:cNvSpPr txBox="1"/>
          <p:nvPr/>
        </p:nvSpPr>
        <p:spPr>
          <a:xfrm>
            <a:off x="2286000" y="5832389"/>
            <a:ext cx="5990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Фёдор Иванович Тютчев</a:t>
            </a:r>
          </a:p>
        </p:txBody>
      </p:sp>
    </p:spTree>
    <p:extLst>
      <p:ext uri="{BB962C8B-B14F-4D97-AF65-F5344CB8AC3E}">
        <p14:creationId xmlns:p14="http://schemas.microsoft.com/office/powerpoint/2010/main" val="92468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5628067"/>
            <a:ext cx="10019764" cy="830997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endParaRPr lang="ru-RU" sz="48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26" y="0"/>
            <a:ext cx="103071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0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ихи русских поэтов о зиме - Зимний вечер  Михаил Исаковский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39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15CACE-5959-4D1F-AE5A-1F1761E30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161" y="85649"/>
            <a:ext cx="8859795" cy="668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2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rpozitiva.ru/uploads/posts/2016-10/1476179096_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04"/>
            <a:ext cx="12192000" cy="686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82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8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0" y="0"/>
            <a:ext cx="10303099" cy="6868733"/>
          </a:xfrm>
          <a:prstGeom prst="rect">
            <a:avLst/>
          </a:prstGeom>
        </p:spPr>
      </p:pic>
      <p:pic>
        <p:nvPicPr>
          <p:cNvPr id="3" name="sviridov-vals-k-povesti-mete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7989" y="59446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7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ata6.i.gallery.ru/albums/gallery/305117-91841-83314117-m750x740-u90d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1690" y="5782614"/>
            <a:ext cx="7727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Пушкин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76" y="179636"/>
            <a:ext cx="3096349" cy="42802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20208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ихи русских поэтов о зиме - Зимнее утро. А.С. Пушкин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844" y="128788"/>
            <a:ext cx="4325157" cy="386366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467817" y="6082881"/>
            <a:ext cx="8409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Пётр Андреевич Вяземский</a:t>
            </a:r>
          </a:p>
        </p:txBody>
      </p:sp>
    </p:spTree>
    <p:extLst>
      <p:ext uri="{BB962C8B-B14F-4D97-AF65-F5344CB8AC3E}">
        <p14:creationId xmlns:p14="http://schemas.microsoft.com/office/powerpoint/2010/main" val="378038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ихи русских поэтов о зиме - Какая ночь! Мороз трескучий. А.С. Пушкин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820" y="154546"/>
            <a:ext cx="3130307" cy="41598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1803042" y="5679583"/>
            <a:ext cx="9079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Александрович Блок</a:t>
            </a:r>
          </a:p>
        </p:txBody>
      </p:sp>
    </p:spTree>
    <p:extLst>
      <p:ext uri="{BB962C8B-B14F-4D97-AF65-F5344CB8AC3E}">
        <p14:creationId xmlns:p14="http://schemas.microsoft.com/office/powerpoint/2010/main" val="306544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B615231-FA22-4997-92D6-0F6894CAF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477" y="0"/>
            <a:ext cx="92150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4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ихи русских поэтов о зиме - Зимняя дорога. А.С. Пушкин">
            <a:hlinkClick r:id="rId2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6" r="9610" b="1286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524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ихи русских поэтов о зиме - Проснувшись рано, В окне увидела Татьяна... А.С. Пушкин">
            <a:hlinkClick r:id="rId2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1" t="6798" r="10414" b="524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295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</TotalTime>
  <Words>30</Words>
  <Application>Microsoft Office PowerPoint</Application>
  <PresentationFormat>Широкоэкранный</PresentationFormat>
  <Paragraphs>9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37</cp:revision>
  <dcterms:created xsi:type="dcterms:W3CDTF">2017-01-26T08:53:24Z</dcterms:created>
  <dcterms:modified xsi:type="dcterms:W3CDTF">2021-12-09T02:55:09Z</dcterms:modified>
</cp:coreProperties>
</file>