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6" r:id="rId2"/>
    <p:sldId id="257" r:id="rId3"/>
    <p:sldId id="261" r:id="rId4"/>
    <p:sldId id="263" r:id="rId5"/>
    <p:sldId id="258" r:id="rId6"/>
    <p:sldId id="262" r:id="rId7"/>
    <p:sldId id="264" r:id="rId8"/>
    <p:sldId id="259" r:id="rId9"/>
    <p:sldId id="265" r:id="rId10"/>
    <p:sldId id="266" r:id="rId11"/>
    <p:sldId id="260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67" y="8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29703E-D9DB-4657-A2B3-C40154C41B07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A593A4B-6287-4AA6-98EE-988D47FEB64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8994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703E-D9DB-4657-A2B3-C40154C41B07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93A4B-6287-4AA6-98EE-988D47FEB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149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703E-D9DB-4657-A2B3-C40154C41B07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93A4B-6287-4AA6-98EE-988D47FEB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562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703E-D9DB-4657-A2B3-C40154C41B07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93A4B-6287-4AA6-98EE-988D47FEB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774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703E-D9DB-4657-A2B3-C40154C41B07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93A4B-6287-4AA6-98EE-988D47FEB64B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5596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703E-D9DB-4657-A2B3-C40154C41B07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93A4B-6287-4AA6-98EE-988D47FEB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333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703E-D9DB-4657-A2B3-C40154C41B07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93A4B-6287-4AA6-98EE-988D47FEB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623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703E-D9DB-4657-A2B3-C40154C41B07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93A4B-6287-4AA6-98EE-988D47FEB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533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703E-D9DB-4657-A2B3-C40154C41B07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93A4B-6287-4AA6-98EE-988D47FEB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306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703E-D9DB-4657-A2B3-C40154C41B07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93A4B-6287-4AA6-98EE-988D47FEB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03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703E-D9DB-4657-A2B3-C40154C41B07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93A4B-6287-4AA6-98EE-988D47FEB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494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929703E-D9DB-4657-A2B3-C40154C41B07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5A593A4B-6287-4AA6-98EE-988D47FEB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377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Вводный урок по Изобразительному Искусству 5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составила: Логинова Т.М. Учитель Изобразительного искусства 5 </a:t>
            </a:r>
            <a:r>
              <a:rPr lang="ru-RU" dirty="0" err="1" smtClean="0"/>
              <a:t>клласс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7329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нужно сделать, когда закончился урок изо 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077" y="2057400"/>
            <a:ext cx="5720716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969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Правила пользования рисовальными </a:t>
            </a:r>
            <a:r>
              <a:rPr lang="ru-RU" dirty="0" smtClean="0"/>
              <a:t>принадлежностями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и соблюдения гигиенических норм.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Перед началом занятия готовится рабочее место: раскладываются по партам карандаши, краски, бумага. Разливается в баночки вода для работы красками.</a:t>
            </a:r>
          </a:p>
          <a:p>
            <a:r>
              <a:rPr lang="ru-RU" dirty="0"/>
              <a:t>Необходима палитра для смешивания красок, тряпочка для вытирания кисти и влажные салфетки для рук.</a:t>
            </a:r>
          </a:p>
          <a:p>
            <a:r>
              <a:rPr lang="ru-RU" dirty="0"/>
              <a:t>Для слива грязной воды необходимо иметь ведро.</a:t>
            </a:r>
          </a:p>
          <a:p>
            <a:r>
              <a:rPr lang="ru-RU" dirty="0"/>
              <a:t>Сидеть при рисовании ученик должен свободно и прямо. Педагог должен следить за тем, чтобы ученик не горбился, рисунок держал на расстоянии и все время сравнивал его с натурой.</a:t>
            </a:r>
          </a:p>
          <a:p>
            <a:r>
              <a:rPr lang="ru-RU" dirty="0"/>
              <a:t>Аккуратно работать красками, кистями, карандашами. Не размахивать ими перед своим лицом и лицом соседа.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8760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0244" y="609600"/>
            <a:ext cx="9872871" cy="4038600"/>
          </a:xfrm>
        </p:spPr>
        <p:txBody>
          <a:bodyPr>
            <a:normAutofit fontScale="92500"/>
          </a:bodyPr>
          <a:lstStyle/>
          <a:p>
            <a:r>
              <a:rPr lang="ru-RU" dirty="0"/>
              <a:t>Нельзя краски пробовать на вкус.</a:t>
            </a:r>
          </a:p>
          <a:p>
            <a:r>
              <a:rPr lang="ru-RU" dirty="0"/>
              <a:t>Бумага должна прикрепляться к рисовальной доске или мольберту с помощью кнопок, чтобы она не двигалась во время работы.</a:t>
            </a:r>
          </a:p>
          <a:p>
            <a:r>
              <a:rPr lang="ru-RU" dirty="0"/>
              <a:t>Рисовальные принадлежности должны храниться в специально отведённом месте.</a:t>
            </a:r>
          </a:p>
          <a:p>
            <a:r>
              <a:rPr lang="ru-RU" dirty="0"/>
              <a:t>Готовые рисунки должны храниться в папках, а объёмные поделки в шкафу.</a:t>
            </a:r>
          </a:p>
          <a:p>
            <a:r>
              <a:rPr lang="ru-RU" dirty="0"/>
              <a:t>После окончания работы кисти должны быть вымыты и вытерты, а весь другой рабочий материал убран.</a:t>
            </a:r>
          </a:p>
          <a:p>
            <a:r>
              <a:rPr lang="ru-RU" dirty="0"/>
              <a:t>После завершения занятия рабочие столы должны быть вымыты.</a:t>
            </a:r>
          </a:p>
          <a:p>
            <a:r>
              <a:rPr lang="ru-RU" dirty="0"/>
              <a:t>На протяжении всего занятия необходимо следить за чистотой рук и рабочего стола.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0294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Вот мы изучили простые правила безопасности и поведения на уроке ИЗО!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3175" y="2057400"/>
            <a:ext cx="7449589" cy="442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794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791" y="609600"/>
            <a:ext cx="7459287" cy="559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490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Правила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техники безопасности на занятиях </a:t>
            </a:r>
            <a:r>
              <a:rPr lang="ru-RU" b="1" dirty="0" smtClean="0"/>
              <a:t>изобразительного искусства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1" y="2577812"/>
            <a:ext cx="5374178" cy="35181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/>
              <a:t>Ребята, на уроке изо необходимо аккуратно обращаться с всеми материалами , которые вы будете использовать при работе. Для этого есть специальная техника безопасности ( ТБ) , правила  которой мы с вами и изучим.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7607" y="2577812"/>
            <a:ext cx="4606389" cy="3224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088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Будь аккуратен с ножницами 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8129" y="1965960"/>
            <a:ext cx="6242611" cy="413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377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0816" y="2057400"/>
            <a:ext cx="9875520" cy="135636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Ребята , как нужно обращаться с ножницами? Расскажите 3 правила, которые вы знаете ? 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8294">
            <a:off x="8510341" y="3633759"/>
            <a:ext cx="2423483" cy="263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158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Правила безопасной работы с режущими инструментами (ножницами, резаком):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4791" y="1965960"/>
            <a:ext cx="10311938" cy="3967942"/>
          </a:xfrm>
        </p:spPr>
        <p:txBody>
          <a:bodyPr>
            <a:noAutofit/>
          </a:bodyPr>
          <a:lstStyle/>
          <a:p>
            <a:r>
              <a:rPr lang="ru-RU" sz="2000" dirty="0"/>
              <a:t>Необходимо работать с хорошо заточенными и отрегулированными ножницами.</a:t>
            </a:r>
          </a:p>
          <a:p>
            <a:r>
              <a:rPr lang="ru-RU" sz="2000" dirty="0"/>
              <a:t>Ножницы должны иметь тупые, округлые концы.</a:t>
            </a:r>
          </a:p>
          <a:p>
            <a:r>
              <a:rPr lang="ru-RU" sz="2000" dirty="0"/>
              <a:t>Ножницы во время работы находятся справа кольцами к себе.</a:t>
            </a:r>
          </a:p>
          <a:p>
            <a:r>
              <a:rPr lang="ru-RU" sz="2000" dirty="0"/>
              <a:t>Лезвия ножниц в не рабочем состоянии должны быть сомкнуты.</a:t>
            </a:r>
          </a:p>
          <a:p>
            <a:r>
              <a:rPr lang="ru-RU" sz="2000" dirty="0"/>
              <a:t>Передавать ножницы нужно кольцами вперёд с сомкнутыми лезвиями.</a:t>
            </a:r>
          </a:p>
          <a:p>
            <a:r>
              <a:rPr lang="ru-RU" sz="2000" dirty="0"/>
              <a:t>Нельзя резать на ходу.</a:t>
            </a:r>
          </a:p>
          <a:p>
            <a:r>
              <a:rPr lang="ru-RU" sz="2000" dirty="0"/>
              <a:t>При работе с ножницами необходимо следить за направлением резания и пальцами левой руки, которые поддерживают материал.</a:t>
            </a:r>
          </a:p>
          <a:p>
            <a:r>
              <a:rPr lang="ru-RU" sz="2000" dirty="0"/>
              <a:t>Не играть с ножницами, не подносить их к лицу.</a:t>
            </a:r>
          </a:p>
          <a:p>
            <a:r>
              <a:rPr lang="ru-RU" sz="2000" dirty="0"/>
              <a:t>Использовать режущие инструменты только по назначению</a:t>
            </a:r>
          </a:p>
        </p:txBody>
      </p:sp>
    </p:spTree>
    <p:extLst>
      <p:ext uri="{BB962C8B-B14F-4D97-AF65-F5344CB8AC3E}">
        <p14:creationId xmlns:p14="http://schemas.microsoft.com/office/powerpoint/2010/main" val="121489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Лак, краски , клей – не игрушки!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8606" y="1659347"/>
            <a:ext cx="7258274" cy="483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572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288" y="3166457"/>
            <a:ext cx="4762500" cy="31718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640379"/>
            <a:ext cx="9875520" cy="135636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Какие правила пользования красками и остальными худ. Материалами вам известны ? 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44295"/>
            <a:ext cx="9872871" cy="4038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6630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Правила безопасной работы с жидкими веществами (лаками, красками, клеем).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047" y="1965960"/>
            <a:ext cx="10989425" cy="4675909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1. Содержать рабочее место в чистоте, не допускать загромождения рабочего места посторонними предметами, которые не используются в работе в данное время.</a:t>
            </a:r>
          </a:p>
          <a:p>
            <a:r>
              <a:rPr lang="ru-RU" dirty="0"/>
              <a:t>2. При работе с лаками, красками, клеем использовать индивидуальные средства защиты кожных покровов.</a:t>
            </a:r>
          </a:p>
          <a:p>
            <a:r>
              <a:rPr lang="ru-RU" dirty="0"/>
              <a:t>3. При работе с клеем стол закрывать клеёнкой.</a:t>
            </a:r>
          </a:p>
          <a:p>
            <a:r>
              <a:rPr lang="ru-RU" dirty="0"/>
              <a:t>4. Банку с клеем (краской, лаком) необходимо ставить прямо перед собой в стороне от материалов и инструментов.</a:t>
            </a:r>
          </a:p>
          <a:p>
            <a:r>
              <a:rPr lang="ru-RU" dirty="0"/>
              <a:t>5. Избегать попадания клея в глаз, в рот, на слизистые носа.</a:t>
            </a:r>
          </a:p>
          <a:p>
            <a:r>
              <a:rPr lang="ru-RU" dirty="0"/>
              <a:t>6. При попадании клея в глаза промыть их водой.</a:t>
            </a:r>
          </a:p>
          <a:p>
            <a:r>
              <a:rPr lang="ru-RU" dirty="0"/>
              <a:t>7. При работе с клеем для рук использовать влажную тряпку.</a:t>
            </a:r>
          </a:p>
          <a:p>
            <a:r>
              <a:rPr lang="ru-RU" dirty="0"/>
              <a:t>8. Во время работы нужно быть внимательным, не отвлекаться и не отвлекать других.</a:t>
            </a:r>
          </a:p>
          <a:p>
            <a:r>
              <a:rPr lang="ru-RU" dirty="0"/>
              <a:t>9. Использовать жидкие вещества по назначению.</a:t>
            </a:r>
          </a:p>
          <a:p>
            <a:r>
              <a:rPr lang="ru-RU" dirty="0"/>
              <a:t>10. По окончании работы лаки, растворители, клей закрыть, вымыть кисть для клея (краски, лака), вымыть посуду, проветрить помещение.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0087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Содержи место в чистоте 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1814" y="1907960"/>
            <a:ext cx="6402185" cy="433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873888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20</TotalTime>
  <Words>586</Words>
  <Application>Microsoft Office PowerPoint</Application>
  <PresentationFormat>Широкоэкранный</PresentationFormat>
  <Paragraphs>45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Corbel</vt:lpstr>
      <vt:lpstr>Базис</vt:lpstr>
      <vt:lpstr>Вводный урок по Изобразительному Искусству 5 класс</vt:lpstr>
      <vt:lpstr>Правила техники безопасности на занятиях изобразительного искусства </vt:lpstr>
      <vt:lpstr>Будь аккуратен с ножницами !</vt:lpstr>
      <vt:lpstr>Ребята , как нужно обращаться с ножницами? Расскажите 3 правила, которые вы знаете ? </vt:lpstr>
      <vt:lpstr>Правила безопасной работы с режущими инструментами (ножницами, резаком):</vt:lpstr>
      <vt:lpstr>Лак, краски , клей – не игрушки!</vt:lpstr>
      <vt:lpstr>Какие правила пользования красками и остальными худ. Материалами вам известны ? </vt:lpstr>
      <vt:lpstr>Правила безопасной работы с жидкими веществами (лаками, красками, клеем).</vt:lpstr>
      <vt:lpstr>Содержи место в чистоте !</vt:lpstr>
      <vt:lpstr>Что нужно сделать, когда закончился урок изо ? </vt:lpstr>
      <vt:lpstr>Правила пользования рисовальными принадлежностями и соблюдения гигиенических норм.</vt:lpstr>
      <vt:lpstr>Презентация PowerPoint</vt:lpstr>
      <vt:lpstr>Вот мы изучили простые правила безопасности и поведения на уроке ИЗО!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Вводный урок по Изобразительному Искусству 5 класс</dc:title>
  <dc:creator>vorobey689</dc:creator>
  <cp:lastModifiedBy>vorobey689</cp:lastModifiedBy>
  <cp:revision>3</cp:revision>
  <dcterms:created xsi:type="dcterms:W3CDTF">2022-09-30T20:37:01Z</dcterms:created>
  <dcterms:modified xsi:type="dcterms:W3CDTF">2022-09-30T20:57:43Z</dcterms:modified>
</cp:coreProperties>
</file>