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53" y="8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922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644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361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053712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014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629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6711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807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928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346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192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652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702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318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569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869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978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155D9A4-DC39-498B-A857-AFE0306D8225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DB15C01-73FA-48C2-ACA1-856A6A808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406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УРОК1 </a:t>
            </a:r>
            <a:br>
              <a:rPr lang="ru-RU" dirty="0" smtClean="0"/>
            </a:br>
            <a:r>
              <a:rPr lang="ru-RU" dirty="0" smtClean="0"/>
              <a:t>РАЗДЕЛ: «СКУЛЬПТУРА»</a:t>
            </a:r>
            <a:br>
              <a:rPr lang="ru-RU" dirty="0" smtClean="0"/>
            </a:br>
            <a:r>
              <a:rPr lang="ru-RU" dirty="0" smtClean="0"/>
              <a:t>ТЕМА: «ОВОЩИ И ФРУКТЫ»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Подготовила урок: Логинова </a:t>
            </a:r>
            <a:r>
              <a:rPr lang="ru-RU" dirty="0" err="1" smtClean="0"/>
              <a:t>т.м</a:t>
            </a:r>
            <a:r>
              <a:rPr lang="ru-RU" dirty="0" smtClean="0"/>
              <a:t>. учитель изо</a:t>
            </a:r>
          </a:p>
          <a:p>
            <a:r>
              <a:rPr lang="ru-RU" dirty="0" err="1" smtClean="0"/>
              <a:t>Мбоу</a:t>
            </a:r>
            <a:r>
              <a:rPr lang="ru-RU" dirty="0" smtClean="0"/>
              <a:t> сош №4 «с углубленным изучением отдельных предметов» г . Усинск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282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Лепим морковку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         Капелька для </a:t>
            </a:r>
            <a:r>
              <a:rPr lang="ru-RU" b="1" dirty="0"/>
              <a:t>моркови и кукурузы</a:t>
            </a:r>
            <a:r>
              <a:rPr lang="ru-RU" dirty="0"/>
              <a:t> должна быть более вытянутой.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54057"/>
          <a:stretch/>
        </p:blipFill>
        <p:spPr>
          <a:xfrm>
            <a:off x="399926" y="3140376"/>
            <a:ext cx="5846843" cy="26508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46407"/>
          <a:stretch/>
        </p:blipFill>
        <p:spPr>
          <a:xfrm>
            <a:off x="6524219" y="3140376"/>
            <a:ext cx="5267229" cy="265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21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Лепим капусту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Листья капусты не делайте идеально круглыми. Каждый слой листиков раскрывайте в стороны от центра, тогда кочан получится пышным.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046" y="3245519"/>
            <a:ext cx="6338449" cy="319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80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094" y="768611"/>
            <a:ext cx="9873917" cy="489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8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49" y="2482968"/>
            <a:ext cx="10364451" cy="1596177"/>
          </a:xfrm>
        </p:spPr>
        <p:txBody>
          <a:bodyPr/>
          <a:lstStyle/>
          <a:p>
            <a:r>
              <a:rPr lang="ru-RU" b="1" dirty="0" smtClean="0"/>
              <a:t>Молодцы , а теперь слепим фрукты !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84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Слепим апельсин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5" y="1853745"/>
            <a:ext cx="10363826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Апельсин вылепим из шарика оранжевого пластилина. Чтобы придать фактуру апельсиновой кожуры, </a:t>
            </a:r>
            <a:r>
              <a:rPr lang="ru-RU" dirty="0" err="1"/>
              <a:t>потыкаем</a:t>
            </a:r>
            <a:r>
              <a:rPr lang="ru-RU" dirty="0"/>
              <a:t> остриём карандаша наш шарик, а в одном месте сделаем углубление побольше -здесь фрукт соединяется с веточкой.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143" y="3280468"/>
            <a:ext cx="3955130" cy="29679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098" y="3280468"/>
            <a:ext cx="3778667" cy="283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7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Лепим грушу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4973679" cy="34241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Из зелёного пластилина скатаем снова шарик. Далее вытянем его с одной стороны, придав форму груши. В верхней части сделаем концом карандаша углубление и вставим в него черенок из чёрного или коричневого жгутика. На нижнюю часть груши надавим пальцем и в это углубление приткнём остриём карандаша маленькую чёрную лепёшечку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7628" y="2106312"/>
            <a:ext cx="5258082" cy="394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37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1089" y="491370"/>
            <a:ext cx="7789195" cy="584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7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Лепим ананас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4400" y="1837702"/>
            <a:ext cx="10363826" cy="342410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Сделайте вытянутый шарик из коричневого пластилина , ножницами или лопаткой сделайте на нем насечки в виде ромба.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2885" y="3205334"/>
            <a:ext cx="4999091" cy="32756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17" y="2940508"/>
            <a:ext cx="5326230" cy="354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7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5" y="618517"/>
            <a:ext cx="10363826" cy="342410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Из зеленого пластилина сделайте хвостик для ананаса . Хвостик делайте отдельными листиками ю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654" y="1828799"/>
            <a:ext cx="5773415" cy="40962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1495" y="1751861"/>
            <a:ext cx="49625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96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5" y="618517"/>
            <a:ext cx="10363826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А теперь создайте натюрморт из получившихся фруктов и овощей! Если осталось время, то можете слепить тарелку или корзинку для них.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150" y="1650343"/>
            <a:ext cx="6345840" cy="47845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7915" y="1650343"/>
            <a:ext cx="3970422" cy="503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9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УЗНАЕМ И ПОВТОРИМ , ЧТО ТАКОЕ « НАТЮРМОРТ»;</a:t>
            </a:r>
          </a:p>
          <a:p>
            <a:r>
              <a:rPr lang="ru-RU" sz="2400" b="1" dirty="0" smtClean="0"/>
              <a:t>СОЗДАДИМ СОБСТВЕННЫЕ ОВОЩИ ДЛЯ НАТЮРМОРТА И СОБЕРЕМ ЕГО;</a:t>
            </a:r>
          </a:p>
          <a:p>
            <a:r>
              <a:rPr lang="ru-RU" sz="2400" b="1" dirty="0" smtClean="0"/>
              <a:t>НАУЧИМСЯ РАБОТАТЬ С РАЗНООБРАЗНЫМИ ФОРМАМИ;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6933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2148" y="618517"/>
            <a:ext cx="7732295" cy="579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10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Ребята, а что такое натюрморт?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774" y="2434813"/>
            <a:ext cx="4965658" cy="33104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42" y="2434813"/>
            <a:ext cx="4965658" cy="3288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37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Натюрморт – это...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3048626" cy="3424107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это жанр живописи, изображение </a:t>
            </a:r>
            <a:r>
              <a:rPr lang="ru-RU" b="1" dirty="0" smtClean="0"/>
              <a:t>неодушевлённых </a:t>
            </a:r>
            <a:r>
              <a:rPr lang="ru-RU" b="1" dirty="0"/>
              <a:t>предметов: предметов быта, музыкальных инструментов, мебели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975" y="2006146"/>
            <a:ext cx="3249025" cy="43099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0025" y="1965025"/>
            <a:ext cx="2899175" cy="435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89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себя! Что НЕ может быть на натюрморте ? Выбери правильные ответы: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39892" y="3137113"/>
            <a:ext cx="11775531" cy="5333119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Ваза</a:t>
            </a:r>
          </a:p>
          <a:p>
            <a:r>
              <a:rPr lang="ru-RU" sz="3200" b="1" dirty="0" smtClean="0"/>
              <a:t>Мама</a:t>
            </a:r>
          </a:p>
          <a:p>
            <a:r>
              <a:rPr lang="ru-RU" sz="3200" b="1" dirty="0" smtClean="0"/>
              <a:t>папа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7658" y="2069432"/>
            <a:ext cx="4549942" cy="45499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01978" y="3051741"/>
            <a:ext cx="223990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 smtClean="0"/>
              <a:t>ФРУКТЫ </a:t>
            </a:r>
            <a:endParaRPr lang="ru-RU" sz="32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 smtClean="0"/>
              <a:t>БАБУШКА</a:t>
            </a:r>
            <a:endParaRPr lang="ru-RU" sz="32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 smtClean="0"/>
              <a:t>РЫБА</a:t>
            </a:r>
            <a:endParaRPr lang="ru-RU" sz="32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312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НЕ МОЖЕТ БЫТЬ НА НАТЮРМОРТЕ 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39892" y="3137113"/>
            <a:ext cx="11775531" cy="5333119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Ваза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Мама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папа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01978" y="3051741"/>
            <a:ext cx="223990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 smtClean="0"/>
              <a:t>ФРУКТЫ </a:t>
            </a:r>
            <a:endParaRPr lang="ru-RU" sz="32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FF0000"/>
                </a:solidFill>
              </a:rPr>
              <a:t>БАБУШКА</a:t>
            </a:r>
            <a:endParaRPr lang="ru-RU" sz="3200" b="1" dirty="0">
              <a:solidFill>
                <a:srgbClr val="FF0000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 smtClean="0"/>
              <a:t>РЫБА</a:t>
            </a:r>
            <a:endParaRPr lang="ru-RU" sz="3200" b="1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3819" y="2101515"/>
            <a:ext cx="4080307" cy="4008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4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Слепим несколько овощей и </a:t>
            </a:r>
            <a:r>
              <a:rPr lang="ru-RU" dirty="0" err="1" smtClean="0"/>
              <a:t>вруктов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3818647" cy="3424107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Ребята , сейчас мы с вами слепим несколько овощей и фруктов из которых вы соберете ваш натюрморт!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735" y="2214694"/>
            <a:ext cx="5081839" cy="3391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26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подготовка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4107405" cy="3424107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хорошо разомните пластилин в руках. Для лепки внутренних частей капусты, тыквы, кукурузы можно использовать ненужный пластилин, оставшийся от предыдущих поделок.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7137" y="2624388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11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Лепим перчик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/>
              <a:t>Перец, чеснок и цветная капуста лепятся на основе капелек.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499" y="2814387"/>
            <a:ext cx="833437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98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36</TotalTime>
  <Words>349</Words>
  <Application>Microsoft Office PowerPoint</Application>
  <PresentationFormat>Широкоэкранный</PresentationFormat>
  <Paragraphs>43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Arial</vt:lpstr>
      <vt:lpstr>Tw Cen MT</vt:lpstr>
      <vt:lpstr>Капля</vt:lpstr>
      <vt:lpstr>УРОК1  РАЗДЕЛ: «СКУЛЬПТУРА» ТЕМА: «ОВОЩИ И ФРУКТЫ»</vt:lpstr>
      <vt:lpstr>План урока:</vt:lpstr>
      <vt:lpstr>Ребята, а что такое натюрморт? </vt:lpstr>
      <vt:lpstr>Натюрморт – это...</vt:lpstr>
      <vt:lpstr>Проверь себя! Что НЕ может быть на натюрморте ? Выбери правильные ответы:</vt:lpstr>
      <vt:lpstr>ЧТО НЕ МОЖЕТ БЫТЬ НА НАТЮРМОРТЕ :</vt:lpstr>
      <vt:lpstr>Слепим несколько овощей и вруктов </vt:lpstr>
      <vt:lpstr>подготовка</vt:lpstr>
      <vt:lpstr>Лепим перчик </vt:lpstr>
      <vt:lpstr>Лепим морковку</vt:lpstr>
      <vt:lpstr>Лепим капусту </vt:lpstr>
      <vt:lpstr>Презентация PowerPoint</vt:lpstr>
      <vt:lpstr>Молодцы , а теперь слепим фрукты !</vt:lpstr>
      <vt:lpstr>Слепим апельсин</vt:lpstr>
      <vt:lpstr>Лепим грушу</vt:lpstr>
      <vt:lpstr>Презентация PowerPoint</vt:lpstr>
      <vt:lpstr>Лепим ананас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УРОК1  РАЗДЕЛ: «СКУЛЬПТУРА» ТЕМА: «ОВОЩИ И ФРУКТЫ»</dc:title>
  <dc:creator>vorobey689</dc:creator>
  <cp:lastModifiedBy>vorobey689</cp:lastModifiedBy>
  <cp:revision>4</cp:revision>
  <dcterms:created xsi:type="dcterms:W3CDTF">2022-09-30T20:58:51Z</dcterms:created>
  <dcterms:modified xsi:type="dcterms:W3CDTF">2022-09-30T21:34:58Z</dcterms:modified>
</cp:coreProperties>
</file>