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7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602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902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611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30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87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866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2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0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3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58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04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D35529B-C649-41F6-AA76-AF15099DACE7}" type="datetimeFigureOut">
              <a:rPr lang="ru-RU" smtClean="0"/>
              <a:t>01.10.2022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7A473D7-EA6C-4E9D-AD48-AA0EDF4A002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81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 3. скульптура. Друзья всегда вместе.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Презентацию подготовила : Логинова  Т.М. </a:t>
            </a:r>
          </a:p>
          <a:p>
            <a:r>
              <a:rPr lang="ru-RU" dirty="0" smtClean="0"/>
              <a:t>Учитель изобразительного искусства</a:t>
            </a:r>
          </a:p>
          <a:p>
            <a:r>
              <a:rPr lang="ru-RU" dirty="0" smtClean="0"/>
              <a:t>МБОУ СОШ № 4 « с углубленным изучением отдельных предметов.»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402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Таким образом создаем себя с другом . Второго человека можете так же заменить на животное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647" y="2441171"/>
            <a:ext cx="5354782" cy="4283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402" y="2541646"/>
            <a:ext cx="2199825" cy="408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84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37" y="2286000"/>
            <a:ext cx="6417425" cy="427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165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Ребята, А что такое дружба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916" y="1899998"/>
            <a:ext cx="8728364" cy="44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20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ДРУЖБА – ЭТО...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2286000"/>
            <a:ext cx="2583596" cy="4023360"/>
          </a:xfrm>
        </p:spPr>
        <p:txBody>
          <a:bodyPr>
            <a:normAutofit/>
          </a:bodyPr>
          <a:lstStyle/>
          <a:p>
            <a:r>
              <a:rPr lang="ru-RU" sz="2800" dirty="0"/>
              <a:t>близкие отношения, основанные на взаимном доверии, привязанности, общих интересах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367" y="1851562"/>
            <a:ext cx="6683433" cy="445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63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ДРУГОМ ОМЖЕТ БЫТЬ КТО УГОДНО...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Друг – это тот , кто </a:t>
            </a:r>
            <a:r>
              <a:rPr lang="ru-RU" dirty="0" err="1" smtClean="0"/>
              <a:t>тея</a:t>
            </a:r>
            <a:r>
              <a:rPr lang="ru-RU" dirty="0" smtClean="0"/>
              <a:t> никогда не предаст и не бросит. Друг всегда поможет в трудную минуту словом , действием или просто поддержкой. Другом может быть : </a:t>
            </a:r>
            <a:r>
              <a:rPr lang="ru-RU" b="1" dirty="0" smtClean="0"/>
              <a:t>мама , сверстник , дедушка, домашний питомец и т.д.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512" y="3516980"/>
            <a:ext cx="4329268" cy="28892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164" y="3474075"/>
            <a:ext cx="4691425" cy="29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04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кто ваш друг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942" y="1961469"/>
            <a:ext cx="7200724" cy="472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3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Лепим себя и своего друга.</a:t>
            </a:r>
            <a:br>
              <a:rPr lang="ru-RU" dirty="0" smtClean="0"/>
            </a:br>
            <a:r>
              <a:rPr lang="ru-RU" dirty="0" smtClean="0"/>
              <a:t>Лепим девочку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516" y="2084832"/>
            <a:ext cx="11055928" cy="422452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Чтоб слепить голову катаем шарик ( перед этим смешайте оранжевый и белый пластилин.  После прикрепляем капельку из пластилина к нашему шарику – это будет нос. Из пластилина коричневого , черного или другого цвета ( смотря какие волосы вы хотите ) лепим блинчик и «надеваем» его на нашу заготовку головы, после чего лепим хвостик 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516" y="3973483"/>
            <a:ext cx="11020725" cy="199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44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247761"/>
            <a:ext cx="5659305" cy="57241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После того как слепили прическу – прикрепляем ее к голове. Дальше из любого </a:t>
            </a:r>
            <a:r>
              <a:rPr lang="ru-RU" sz="2800" dirty="0" err="1" smtClean="0"/>
              <a:t>плстилина</a:t>
            </a:r>
            <a:r>
              <a:rPr lang="ru-RU" sz="2800" dirty="0" smtClean="0"/>
              <a:t> ( в нашем случае черный ) лепим цилиндр и приделываем к нему конус – это будет свитер с горлом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725" y="869512"/>
            <a:ext cx="1846672" cy="548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13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7" y="585216"/>
            <a:ext cx="9720073" cy="40233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Далее катаем две « колбаски» – это наши руки. Так же катаем две колбаски и плющим их низ о стол , чтоб у нас получились конусы – это наши ноги. После этого переходим к стопам. Берем пластилин любого цвета и катаем два овала и прижимаем их совсем чуть – чуть к столу , чтоб наш человечек стоял.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14" y="3574247"/>
            <a:ext cx="10678349" cy="206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94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Собираем все элементы в человечка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851" y="1948790"/>
            <a:ext cx="4525502" cy="490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939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</TotalTime>
  <Words>291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Tw Cen MT</vt:lpstr>
      <vt:lpstr>Tw Cen MT Condensed</vt:lpstr>
      <vt:lpstr>Wingdings 3</vt:lpstr>
      <vt:lpstr>Интеграл</vt:lpstr>
      <vt:lpstr>Урок 3. скульптура. Друзья всегда вместе.</vt:lpstr>
      <vt:lpstr>Ребята, А что такое дружба ? </vt:lpstr>
      <vt:lpstr>ДРУЖБА – ЭТО...</vt:lpstr>
      <vt:lpstr>ДРУГОМ ОМЖЕТ БЫТЬ КТО УГОДНО...</vt:lpstr>
      <vt:lpstr>А кто ваш друг ? </vt:lpstr>
      <vt:lpstr>Лепим себя и своего друга. Лепим девочку</vt:lpstr>
      <vt:lpstr>Презентация PowerPoint</vt:lpstr>
      <vt:lpstr>Презентация PowerPoint</vt:lpstr>
      <vt:lpstr>Собираем все элементы в человечка</vt:lpstr>
      <vt:lpstr>Таким образом создаем себя с другом . Второго человека можете так же заменить на животное .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3. скульптура. Друзья всегда вместе.</dc:title>
  <dc:creator>vorobey689</dc:creator>
  <cp:lastModifiedBy>vorobey689</cp:lastModifiedBy>
  <cp:revision>3</cp:revision>
  <dcterms:created xsi:type="dcterms:W3CDTF">2022-09-30T22:09:26Z</dcterms:created>
  <dcterms:modified xsi:type="dcterms:W3CDTF">2022-09-30T22:29:06Z</dcterms:modified>
</cp:coreProperties>
</file>