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0973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528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41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125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23508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466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78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288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091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094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2723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3588B4D-B6BB-481B-B0AE-6C32949FCBC6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B7055EE-B27A-4D18-99F4-2EBDC272334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8761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Урок 5. </a:t>
            </a:r>
            <a:br>
              <a:rPr lang="ru-RU" dirty="0" smtClean="0"/>
            </a:br>
            <a:r>
              <a:rPr lang="ru-RU" dirty="0" smtClean="0"/>
              <a:t>Скульптура. </a:t>
            </a:r>
            <a:br>
              <a:rPr lang="ru-RU" dirty="0" smtClean="0"/>
            </a:br>
            <a:r>
              <a:rPr lang="ru-RU" dirty="0" smtClean="0"/>
              <a:t>«Завертелась карусель»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Презентацию </a:t>
            </a:r>
            <a:r>
              <a:rPr lang="ru-RU" dirty="0" err="1" smtClean="0"/>
              <a:t>создала:Логинова</a:t>
            </a:r>
            <a:r>
              <a:rPr lang="ru-RU" dirty="0" smtClean="0"/>
              <a:t> Т.М.</a:t>
            </a:r>
          </a:p>
          <a:p>
            <a:r>
              <a:rPr lang="ru-RU" dirty="0" smtClean="0"/>
              <a:t>Преподаватель Изобразительного искусства </a:t>
            </a:r>
          </a:p>
          <a:p>
            <a:r>
              <a:rPr lang="ru-RU" dirty="0" smtClean="0"/>
              <a:t>МБОУ СОШ №4 « С углубленным изучением отдельных предметов»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758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Создай свою детскую площадку 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242" y="2286000"/>
            <a:ext cx="6957844" cy="417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09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внимание!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338" y="1916430"/>
            <a:ext cx="6191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44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Любите ли вы </a:t>
            </a:r>
            <a:r>
              <a:rPr lang="ru-RU" dirty="0"/>
              <a:t>п</a:t>
            </a:r>
            <a:r>
              <a:rPr lang="ru-RU" dirty="0" smtClean="0"/>
              <a:t>арки развлечений и детские площадки 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6565" y="2511395"/>
            <a:ext cx="9720073" cy="402336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01" y="2790809"/>
            <a:ext cx="5195174" cy="34645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601" y="2157148"/>
            <a:ext cx="5074425" cy="409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404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парк развлечений 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9" y="2286000"/>
            <a:ext cx="5219654" cy="4023360"/>
          </a:xfrm>
        </p:spPr>
        <p:txBody>
          <a:bodyPr/>
          <a:lstStyle/>
          <a:p>
            <a:r>
              <a:rPr lang="ru-RU" dirty="0" smtClean="0"/>
              <a:t>- это собирательный </a:t>
            </a:r>
            <a:r>
              <a:rPr lang="ru-RU" dirty="0"/>
              <a:t>термин, описывающий некоторое количество аттракционов и других видов развлечений, размещённых на одной территории.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7126" y="2431020"/>
            <a:ext cx="4895273" cy="346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11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детская площадка?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40582" y="2286000"/>
            <a:ext cx="4703619" cy="4023360"/>
          </a:xfrm>
        </p:spPr>
        <p:txBody>
          <a:bodyPr/>
          <a:lstStyle/>
          <a:p>
            <a:r>
              <a:rPr lang="ru-RU" dirty="0" smtClean="0"/>
              <a:t>-это  </a:t>
            </a:r>
            <a:r>
              <a:rPr lang="ru-RU" dirty="0"/>
              <a:t>место, предназначенное для игры детей, преимущественно дошкольного возраста. Находится в населённом пункте и ограждена от дорог. Детская площадка — территория, на которой расположены элементы детского уличного игрового оборудования с целью организации содержательного досуга.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943" y="2863273"/>
            <a:ext cx="4719616" cy="31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830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Лепим карусель «лошадка»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394" t="-1206" r="394" b="45765"/>
          <a:stretch/>
        </p:blipFill>
        <p:spPr>
          <a:xfrm>
            <a:off x="712490" y="2286000"/>
            <a:ext cx="10343348" cy="37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58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49737"/>
          <a:stretch/>
        </p:blipFill>
        <p:spPr>
          <a:xfrm>
            <a:off x="565051" y="1958110"/>
            <a:ext cx="10896845" cy="411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94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Лепим качели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164" y="2816341"/>
            <a:ext cx="5486441" cy="2962678"/>
          </a:xfrm>
          <a:prstGeom prst="rect">
            <a:avLst/>
          </a:prstGeom>
        </p:spPr>
      </p:pic>
      <p:pic>
        <p:nvPicPr>
          <p:cNvPr id="1026" name="Picture 2" descr="https://sun9-37.userapi.com/c507307/u58581405/video/l_9697631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392" y="2084832"/>
            <a:ext cx="4887480" cy="366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494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-14778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09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Лепим горку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00" t="22222" r="29036" b="3240"/>
          <a:stretch/>
        </p:blipFill>
        <p:spPr>
          <a:xfrm>
            <a:off x="1024128" y="2385320"/>
            <a:ext cx="4668692" cy="3824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3656" t="33934" r="17235" b="32354"/>
          <a:stretch/>
        </p:blipFill>
        <p:spPr>
          <a:xfrm>
            <a:off x="6105236" y="2385320"/>
            <a:ext cx="5482576" cy="354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9891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13</TotalTime>
  <Words>118</Words>
  <Application>Microsoft Office PowerPoint</Application>
  <PresentationFormat>Широкоэкранный</PresentationFormat>
  <Paragraphs>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Tw Cen MT</vt:lpstr>
      <vt:lpstr>Tw Cen MT Condensed</vt:lpstr>
      <vt:lpstr>Wingdings 3</vt:lpstr>
      <vt:lpstr>Интеграл</vt:lpstr>
      <vt:lpstr>Урок 5.  Скульптура.  «Завертелась карусель»</vt:lpstr>
      <vt:lpstr>Любите ли вы парки развлечений и детские площадки ? </vt:lpstr>
      <vt:lpstr>Что такое парк развлечений ? </vt:lpstr>
      <vt:lpstr>Что такое детская площадка?</vt:lpstr>
      <vt:lpstr>Лепим карусель «лошадка»</vt:lpstr>
      <vt:lpstr>Презентация PowerPoint</vt:lpstr>
      <vt:lpstr>Лепим качели </vt:lpstr>
      <vt:lpstr>Презентация PowerPoint</vt:lpstr>
      <vt:lpstr>Лепим горку </vt:lpstr>
      <vt:lpstr>Создай свою детскую площадку !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5.  Скульптура.  «Завертелась карусель»</dc:title>
  <dc:creator>vorobey689</dc:creator>
  <cp:lastModifiedBy>vorobey689</cp:lastModifiedBy>
  <cp:revision>2</cp:revision>
  <dcterms:created xsi:type="dcterms:W3CDTF">2022-09-30T22:34:15Z</dcterms:created>
  <dcterms:modified xsi:type="dcterms:W3CDTF">2022-09-30T22:47:41Z</dcterms:modified>
</cp:coreProperties>
</file>