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1" r:id="rId4"/>
    <p:sldId id="264" r:id="rId5"/>
    <p:sldId id="266" r:id="rId6"/>
    <p:sldId id="258" r:id="rId7"/>
    <p:sldId id="263" r:id="rId8"/>
    <p:sldId id="269" r:id="rId9"/>
    <p:sldId id="265" r:id="rId10"/>
    <p:sldId id="267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4" autoAdjust="0"/>
    <p:restoredTop sz="94660"/>
  </p:normalViewPr>
  <p:slideViewPr>
    <p:cSldViewPr>
      <p:cViewPr varScale="1">
        <p:scale>
          <a:sx n="83" d="100"/>
          <a:sy n="83" d="100"/>
        </p:scale>
        <p:origin x="1430" y="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E041F-B817-41DB-B84F-FD307821AE82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B4943-B191-4D6B-934E-525627B6A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8280920" cy="1368151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Хорошее настроение – залог </a:t>
            </a:r>
            <a:r>
              <a:rPr lang="ru-RU" sz="2000" smtClean="0">
                <a:latin typeface="Arial Black" panose="020B0A04020102020204" pitchFamily="34" charset="0"/>
              </a:rPr>
              <a:t>яркого дня ! 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03648" y="1340768"/>
            <a:ext cx="6839744" cy="48965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699792" y="1556792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Урок 6. 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Скульптура. Эти забавные животные !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D:\Desktop\Новая папка\IMG_20201002_132250.jpg"/>
          <p:cNvPicPr>
            <a:picLocks noChangeAspect="1" noChangeArrowheads="1"/>
          </p:cNvPicPr>
          <p:nvPr/>
        </p:nvPicPr>
        <p:blipFill>
          <a:blip r:embed="rId3" cstate="screen"/>
          <a:srcRect l="7476" r="42367" b="47335"/>
          <a:stretch>
            <a:fillRect/>
          </a:stretch>
        </p:blipFill>
        <p:spPr bwMode="auto">
          <a:xfrm rot="20609119">
            <a:off x="5492556" y="4065454"/>
            <a:ext cx="2195736" cy="17291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 descr="D:\Desktop\Новая папка\IMG_20201002_132328.jpg"/>
          <p:cNvPicPr>
            <a:picLocks noChangeAspect="1" noChangeArrowheads="1"/>
          </p:cNvPicPr>
          <p:nvPr/>
        </p:nvPicPr>
        <p:blipFill>
          <a:blip r:embed="rId4" cstate="screen"/>
          <a:srcRect l="32372" b="38462"/>
          <a:stretch>
            <a:fillRect/>
          </a:stretch>
        </p:blipFill>
        <p:spPr bwMode="auto">
          <a:xfrm rot="9964386" flipV="1">
            <a:off x="3630403" y="3476645"/>
            <a:ext cx="1759478" cy="13659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2" name="Picture 4" descr="D:\Desktop\Новая папка\IMG_20201002_132429.jpg"/>
          <p:cNvPicPr>
            <a:picLocks noChangeAspect="1" noChangeArrowheads="1"/>
          </p:cNvPicPr>
          <p:nvPr/>
        </p:nvPicPr>
        <p:blipFill>
          <a:blip r:embed="rId5" cstate="screen"/>
          <a:srcRect l="56179" t="20923" r="10020" b="14139"/>
          <a:stretch>
            <a:fillRect/>
          </a:stretch>
        </p:blipFill>
        <p:spPr bwMode="auto">
          <a:xfrm rot="20489760">
            <a:off x="2725218" y="2323552"/>
            <a:ext cx="1022943" cy="1688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411760" y="5589240"/>
            <a:ext cx="3456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>
                <a:solidFill>
                  <a:srgbClr val="00B050"/>
                </a:solidFill>
              </a:rPr>
              <a:t>Учитель ИЗО Логинова Т.М</a:t>
            </a:r>
          </a:p>
          <a:p>
            <a:r>
              <a:rPr lang="ru-RU" sz="1100" b="1" i="1" dirty="0" smtClean="0">
                <a:solidFill>
                  <a:srgbClr val="00B050"/>
                </a:solidFill>
              </a:rPr>
              <a:t>Преподаватель МБОУ СОШ №4 </a:t>
            </a:r>
            <a:endParaRPr lang="ru-RU" sz="11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D:\Desktop\Новая папка\IMG_20201002_132514.jpg"/>
          <p:cNvPicPr>
            <a:picLocks noChangeAspect="1" noChangeArrowheads="1"/>
          </p:cNvPicPr>
          <p:nvPr/>
        </p:nvPicPr>
        <p:blipFill>
          <a:blip r:embed="rId3" cstate="screen"/>
          <a:srcRect l="8929" t="8566" r="15108" b="2266"/>
          <a:stretch>
            <a:fillRect/>
          </a:stretch>
        </p:blipFill>
        <p:spPr bwMode="auto">
          <a:xfrm>
            <a:off x="1403648" y="476672"/>
            <a:ext cx="7272808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555776" y="692696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Что нам пригодится?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7276" y="908720"/>
            <a:ext cx="3451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55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Радостных    успехов!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692696"/>
            <a:ext cx="7620000" cy="5715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D:\Desktop\Новая папка\IMG_20201001_120957.jpg"/>
          <p:cNvPicPr>
            <a:picLocks noChangeAspect="1" noChangeArrowheads="1"/>
          </p:cNvPicPr>
          <p:nvPr/>
        </p:nvPicPr>
        <p:blipFill>
          <a:blip r:embed="rId3" cstate="screen"/>
          <a:srcRect l="3235" t="4935" r="5174"/>
          <a:stretch>
            <a:fillRect/>
          </a:stretch>
        </p:blipFill>
        <p:spPr bwMode="auto">
          <a:xfrm>
            <a:off x="1979712" y="404664"/>
            <a:ext cx="6264696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907704" y="404664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Творческая  композиция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«Озорные котята»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D:\Desktop\Новая папка\IMG_20201001_120951.jpg"/>
          <p:cNvPicPr>
            <a:picLocks noChangeAspect="1" noChangeArrowheads="1"/>
          </p:cNvPicPr>
          <p:nvPr/>
        </p:nvPicPr>
        <p:blipFill>
          <a:blip r:embed="rId3" cstate="screen"/>
          <a:srcRect l="8081" t="21651" r="6628" b="27050"/>
          <a:stretch>
            <a:fillRect/>
          </a:stretch>
        </p:blipFill>
        <p:spPr bwMode="auto">
          <a:xfrm>
            <a:off x="1475656" y="404664"/>
            <a:ext cx="7056784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691680" y="2708920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Пластилин оранжевого, белого, чёрного цвета, проволока, бусины , бисер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D:\Desktop\Новая папка\IMG_20201002_132336.jpg"/>
          <p:cNvPicPr>
            <a:picLocks noChangeAspect="1" noChangeArrowheads="1"/>
          </p:cNvPicPr>
          <p:nvPr/>
        </p:nvPicPr>
        <p:blipFill>
          <a:blip r:embed="rId3" cstate="screen"/>
          <a:srcRect t="4689" r="4931" b="9535"/>
          <a:stretch>
            <a:fillRect/>
          </a:stretch>
        </p:blipFill>
        <p:spPr bwMode="auto">
          <a:xfrm>
            <a:off x="1475656" y="476672"/>
            <a:ext cx="7128792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619672" y="692696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Композиция «Собачка на охоте»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D:\Desktop\Новая папка\IMG_20201002_132328.jpg"/>
          <p:cNvPicPr>
            <a:picLocks noChangeAspect="1" noChangeArrowheads="1"/>
          </p:cNvPicPr>
          <p:nvPr/>
        </p:nvPicPr>
        <p:blipFill>
          <a:blip r:embed="rId3" cstate="screen"/>
          <a:srcRect l="11655" r="4023" b="4204"/>
          <a:stretch>
            <a:fillRect/>
          </a:stretch>
        </p:blipFill>
        <p:spPr bwMode="auto">
          <a:xfrm>
            <a:off x="1547664" y="404664"/>
            <a:ext cx="6696744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27584" y="5949280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Композиция «Любопытная собачка»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D:\Desktop\Новая папка\IMG_20201002_132345.jpg"/>
          <p:cNvPicPr>
            <a:picLocks noChangeAspect="1" noChangeArrowheads="1"/>
          </p:cNvPicPr>
          <p:nvPr/>
        </p:nvPicPr>
        <p:blipFill>
          <a:blip r:embed="rId3" cstate="screen"/>
          <a:srcRect l="4750" t="3720" r="4931"/>
          <a:stretch>
            <a:fillRect/>
          </a:stretch>
        </p:blipFill>
        <p:spPr bwMode="auto">
          <a:xfrm>
            <a:off x="1547664" y="404664"/>
            <a:ext cx="6840760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835696" y="2780928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Пластилин оранжевого , белого, чёрного цвета, проволока, бусины, бисер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D:\Desktop\Новая папка\IMG_20201002_132406.jpg"/>
          <p:cNvPicPr>
            <a:picLocks noChangeAspect="1" noChangeArrowheads="1"/>
          </p:cNvPicPr>
          <p:nvPr/>
        </p:nvPicPr>
        <p:blipFill>
          <a:blip r:embed="rId3" cstate="screen"/>
          <a:srcRect l="7112" t="2751" r="8384"/>
          <a:stretch>
            <a:fillRect/>
          </a:stretch>
        </p:blipFill>
        <p:spPr bwMode="auto">
          <a:xfrm>
            <a:off x="1619672" y="548680"/>
            <a:ext cx="6840760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D:\Desktop\Новая папка\IMG_20201002_132429.jpg"/>
          <p:cNvPicPr>
            <a:picLocks noChangeAspect="1" noChangeArrowheads="1"/>
          </p:cNvPicPr>
          <p:nvPr/>
        </p:nvPicPr>
        <p:blipFill>
          <a:blip r:embed="rId3" cstate="screen"/>
          <a:srcRect l="14199" t="13654" r="8748"/>
          <a:stretch>
            <a:fillRect/>
          </a:stretch>
        </p:blipFill>
        <p:spPr bwMode="auto">
          <a:xfrm>
            <a:off x="1475656" y="476672"/>
            <a:ext cx="7056784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619672" y="37170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Творческая композиция «Храбрые мышата»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шаблон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D:\Desktop\Новая папка\IMG_20201002_132458.jpg"/>
          <p:cNvPicPr>
            <a:picLocks noChangeAspect="1" noChangeArrowheads="1"/>
          </p:cNvPicPr>
          <p:nvPr/>
        </p:nvPicPr>
        <p:blipFill>
          <a:blip r:embed="rId3" cstate="screen"/>
          <a:srcRect l="8021" t="10989" r="11292" b="4204"/>
          <a:stretch>
            <a:fillRect/>
          </a:stretch>
        </p:blipFill>
        <p:spPr bwMode="auto">
          <a:xfrm>
            <a:off x="1547664" y="548680"/>
            <a:ext cx="7200800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19672" y="3212976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Пластилин белого , </a:t>
            </a:r>
            <a:r>
              <a:rPr lang="ru-RU" sz="20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розового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цвета, проволока, бусины, бисер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87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Calibri</vt:lpstr>
      <vt:lpstr>Тема Office</vt:lpstr>
      <vt:lpstr>Хорошее настроение – залог яркого дня 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vorobey689</cp:lastModifiedBy>
  <cp:revision>28</cp:revision>
  <dcterms:created xsi:type="dcterms:W3CDTF">2020-10-02T08:07:00Z</dcterms:created>
  <dcterms:modified xsi:type="dcterms:W3CDTF">2022-09-30T22:57:29Z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1033-11.2.0.9669</vt:lpwstr>
  </property>
</Properties>
</file>