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81" r:id="rId2"/>
    <p:sldId id="284" r:id="rId3"/>
    <p:sldId id="271" r:id="rId4"/>
    <p:sldId id="263" r:id="rId5"/>
    <p:sldId id="264" r:id="rId6"/>
    <p:sldId id="265" r:id="rId7"/>
    <p:sldId id="266" r:id="rId8"/>
    <p:sldId id="258" r:id="rId9"/>
    <p:sldId id="259" r:id="rId10"/>
    <p:sldId id="262" r:id="rId11"/>
    <p:sldId id="261" r:id="rId12"/>
    <p:sldId id="275" r:id="rId13"/>
    <p:sldId id="274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82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3F834C-D67A-4816-926F-DCFE5E571A4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17E62-A5EB-4679-B1E1-553DB04A6A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1776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98682-263A-4484-BDCE-BD67C11E6CE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D0FE6-2EDE-49DA-8E4B-4DA77FC2F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podelkiizplastilina.ru/wp-content/uploads/2014/09/baba-yaga-iz-plastilina-poshagovaya-lepka_11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podelkiizplastilina.ru/wp-content/uploads/2014/09/baba-yaga-iz-plastilina-poshagovaya-lepka_4.jpg" TargetMode="External"/><Relationship Id="rId13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12" Type="http://schemas.openxmlformats.org/officeDocument/2006/relationships/hyperlink" Target="http://podelkiizplastilina.ru/wp-content/uploads/2014/09/baba-yaga-iz-plastilina-poshagovaya-lepka_6.jpg" TargetMode="External"/><Relationship Id="rId2" Type="http://schemas.openxmlformats.org/officeDocument/2006/relationships/hyperlink" Target="http://podelkiizplastilina.ru/wp-content/uploads/2014/09/baba-yaga-iz-plastilina-poshagovaya-lepka_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odelkiizplastilina.ru/wp-content/uploads/2014/09/baba-yaga-iz-plastilina-poshagovaya-lepka_3.jpg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9.jpeg"/><Relationship Id="rId10" Type="http://schemas.openxmlformats.org/officeDocument/2006/relationships/hyperlink" Target="http://podelkiizplastilina.ru/wp-content/uploads/2014/09/baba-yaga-iz-plastilina-poshagovaya-lepka_5.jpg" TargetMode="External"/><Relationship Id="rId4" Type="http://schemas.openxmlformats.org/officeDocument/2006/relationships/hyperlink" Target="http://podelkiizplastilina.ru/wp-content/uploads/2014/09/baba-yaga-iz-plastilina-poshagovaya-lepka_2.jpg" TargetMode="Externa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podelkiizplastilina.ru/wp-content/uploads/2014/09/baba-yaga-iz-plastilina-poshagovaya-lepka_1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odelkiizplastilina.ru/wp-content/uploads/2014/09/baba-yaga-iz-plastilina-poshagovaya-lepka_8.jpg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podelkiizplastilina.ru/wp-content/uploads/2014/09/baba-yaga-iz-plastilina-poshagovaya-lepka_9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48680"/>
            <a:ext cx="67151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СКАЗКА </a:t>
            </a:r>
          </a:p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 ПЛАСТИЛИНА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3284984"/>
            <a:ext cx="67151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Урок 7.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Скульптура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«сказка на </a:t>
            </a: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изранцах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4818" name="Picture 2" descr="МОЙ ЖУРНАЛ - &quot;Большая книга сказок. Том 1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35663" cy="2428868"/>
          </a:xfrm>
          <a:prstGeom prst="rect">
            <a:avLst/>
          </a:prstGeom>
          <a:noFill/>
        </p:spPr>
      </p:pic>
      <p:pic>
        <p:nvPicPr>
          <p:cNvPr id="34820" name="Picture 4" descr="Большая книга любимых сказок - Скачать книгу бесплатн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8934"/>
            <a:ext cx="1916901" cy="2500306"/>
          </a:xfrm>
          <a:prstGeom prst="rect">
            <a:avLst/>
          </a:prstGeom>
          <a:noFill/>
        </p:spPr>
      </p:pic>
      <p:pic>
        <p:nvPicPr>
          <p:cNvPr id="34822" name="Picture 6" descr="Скачать бесплатно книги на телефон java книги jar jad фэнтези чтения - 12 Марта 2014 - Blog - Ruvo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5151" y="0"/>
            <a:ext cx="2108849" cy="2285992"/>
          </a:xfrm>
          <a:prstGeom prst="rect">
            <a:avLst/>
          </a:prstGeom>
          <a:noFill/>
        </p:spPr>
      </p:pic>
      <p:pic>
        <p:nvPicPr>
          <p:cNvPr id="34824" name="Picture 8" descr="Новогодняя книга сказок скачать на высокой скорости Torrent ссылка на finansowiy-standart.ru.co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4975" y="2857496"/>
            <a:ext cx="1909025" cy="25717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83768" y="2074925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ГУСИ - ЛЕБЕДИ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11\Desktop\Camera\20141203_1353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531" y="260648"/>
            <a:ext cx="3936437" cy="2952328"/>
          </a:xfrm>
          <a:prstGeom prst="rect">
            <a:avLst/>
          </a:prstGeom>
          <a:noFill/>
        </p:spPr>
      </p:pic>
      <p:pic>
        <p:nvPicPr>
          <p:cNvPr id="6147" name="Picture 3" descr="C:\Users\111\Desktop\Camera\20141203_1354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37014"/>
            <a:ext cx="4032448" cy="30243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0753" y="3933056"/>
            <a:ext cx="4015223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Для того чтобы сделать избушку бревенчатую, придется раскатать большое количество равных по длине и толщине валиков. Из этих валиков надо сложить стены, вырезать в них окна и дверь.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1052736"/>
            <a:ext cx="4104456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Вылепить избушку довольно сложно. Понадобится много пластилина и весь ваш приобретенный навык в лепке.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111\Desktop\Camera\20141203_135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3786214" cy="2839661"/>
          </a:xfrm>
          <a:prstGeom prst="rect">
            <a:avLst/>
          </a:prstGeom>
          <a:noFill/>
        </p:spPr>
      </p:pic>
      <p:pic>
        <p:nvPicPr>
          <p:cNvPr id="5125" name="Picture 5" descr="C:\Users\111\Desktop\Camera\20141203_135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9" y="285728"/>
            <a:ext cx="3714776" cy="2786082"/>
          </a:xfrm>
          <a:prstGeom prst="rect">
            <a:avLst/>
          </a:prstGeom>
          <a:noFill/>
        </p:spPr>
      </p:pic>
      <p:pic>
        <p:nvPicPr>
          <p:cNvPr id="1026" name="Picture 2" descr="C:\Users\111\Desktop\Camera\20141218_1450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714752"/>
            <a:ext cx="3910291" cy="2857520"/>
          </a:xfrm>
          <a:prstGeom prst="rect">
            <a:avLst/>
          </a:prstGeom>
          <a:noFill/>
        </p:spPr>
      </p:pic>
      <p:pic>
        <p:nvPicPr>
          <p:cNvPr id="1027" name="Picture 3" descr="C:\Users\111\Desktop\Camera\20141218_1438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285728"/>
            <a:ext cx="3905245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11\Desktop\Camera\20141218_1507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1\Desktop\Camera\20141218_145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357685" cy="3268264"/>
          </a:xfrm>
          <a:prstGeom prst="rect">
            <a:avLst/>
          </a:prstGeom>
          <a:noFill/>
        </p:spPr>
      </p:pic>
      <p:pic>
        <p:nvPicPr>
          <p:cNvPr id="3075" name="Picture 3" descr="C:\Users\111\Desktop\Camera\20141218_145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36158"/>
            <a:ext cx="4429122" cy="3321841"/>
          </a:xfrm>
          <a:prstGeom prst="rect">
            <a:avLst/>
          </a:prstGeom>
          <a:noFill/>
        </p:spPr>
      </p:pic>
      <p:pic>
        <p:nvPicPr>
          <p:cNvPr id="3076" name="Picture 4" descr="C:\Users\111\Desktop\Camera\20141218_150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6"/>
            <a:ext cx="4286249" cy="3357564"/>
          </a:xfrm>
          <a:prstGeom prst="rect">
            <a:avLst/>
          </a:prstGeom>
          <a:noFill/>
        </p:spPr>
      </p:pic>
      <p:pic>
        <p:nvPicPr>
          <p:cNvPr id="3077" name="Picture 5" descr="C:\Users\111\Desktop\Camera\20141218_1501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2502" y="0"/>
            <a:ext cx="4381498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11\Desktop\Camera\20141218_153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76672"/>
            <a:ext cx="5976664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/>
              <a:t>Материалы: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/>
              <a:t>для избушки: пластилин однотонный, плотный картон, проволока, сухие ветки, веревка х/б;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/>
              <a:t>для поделок главных героев: пластилин цветной, зубочистки.</a:t>
            </a:r>
          </a:p>
          <a:p>
            <a:r>
              <a:rPr lang="ru-RU" sz="2000" b="1" dirty="0"/>
              <a:t>Инструменты: </a:t>
            </a:r>
            <a:r>
              <a:rPr lang="ru-RU" sz="2000" dirty="0"/>
              <a:t>дощечка для лепки, шило, стека.</a:t>
            </a:r>
          </a:p>
        </p:txBody>
      </p:sp>
      <p:pic>
        <p:nvPicPr>
          <p:cNvPr id="3" name="Рисунок 2" descr="http://mywishlist.ru/pic/i/wish/orig/008/360/311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64904"/>
            <a:ext cx="5976664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3347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357166"/>
          <a:ext cx="7358114" cy="5762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8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666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План работы:</a:t>
                      </a:r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812">
                <a:tc>
                  <a:txBody>
                    <a:bodyPr/>
                    <a:lstStyle/>
                    <a:p>
                      <a:r>
                        <a:rPr lang="ru-RU" dirty="0" smtClean="0"/>
                        <a:t>1.  Сбор информации из различных источников о свойствах</a:t>
                      </a:r>
                      <a:r>
                        <a:rPr lang="ru-RU" baseline="0" dirty="0" smtClean="0"/>
                        <a:t> пластилина.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6668">
                <a:tc>
                  <a:txBody>
                    <a:bodyPr/>
                    <a:lstStyle/>
                    <a:p>
                      <a:r>
                        <a:rPr lang="ru-RU" dirty="0" smtClean="0"/>
                        <a:t>2. Выбор модели изделия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7812">
                <a:tc>
                  <a:txBody>
                    <a:bodyPr/>
                    <a:lstStyle/>
                    <a:p>
                      <a:r>
                        <a:rPr lang="ru-RU" dirty="0" smtClean="0"/>
                        <a:t>3. Выяснить, какой материал дополнительно можно использовать для изготовления поделок.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7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4. Практическая часть – изготовление персонажей сказки.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6668">
                <a:tc>
                  <a:txBody>
                    <a:bodyPr/>
                    <a:lstStyle/>
                    <a:p>
                      <a:r>
                        <a:rPr lang="ru-RU" dirty="0" smtClean="0"/>
                        <a:t>5. Оформление проекта. 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7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6. Наблюдение, фото – фиксация.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7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7. Обобщение опыта, создание презентации проекта.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7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8. Участие в школьном конкурсе проектных работ. 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уси-лебеди посмотреть сказку Гуси лебеди По мотивам русской народной сказки худ Исматуллаев Р А Исматуллаева И В 10 с ISBN 5 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4210050" cy="5715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929190" y="571480"/>
            <a:ext cx="38576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</a:rPr>
              <a:t>Мораль сказки «Гуси-лебеди»</a:t>
            </a:r>
            <a:endParaRPr lang="ru-RU" sz="20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1166843"/>
            <a:ext cx="39290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Детская сказка Гуси-Лебеди доступным языком учит   исправлять свои ошибки и принимать мужественные решения — сестрица заигралась и ей пришлось отправиться за своим похищенным братом в тёмный лес. На пути её ждут различные испытания.  Сказка Гуси–лебеди своего рода работа над ошибками – девочка сначала ведет себя крайне легкомысленно, но осознав свою оплошность, преодолевает все трудности на пути и вызволяет брата. Сказка Гуси-лебеди  дает почувствовать, что  значит ответственность и социальная значимость старшего по отношению к  младшему.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786314" y="226823"/>
            <a:ext cx="4143404" cy="63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Костлявая старушка баба - яга известна всем из русских народных сказок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lang="ru-RU" b="1" baseline="0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 Бабы-Яги во все времена востребован, ведь без него сложно внести в сказку нотку зла, но добро его обязательно победит. Тем не менее, Бабу-Ягу никто не боится.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Все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знают, что как бы она ни старалась кому-то насолить, кого-либо съесть или заколдовать, у нее ничего не получится. Поэтому идею слепить эту героиню из пластилина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обязательно поддержите.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Баба-Яга из пластилина. Пошаговая лепка. Итоговый вид поделки. Фото спереди.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488"/>
            <a:ext cx="47625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7" y="500042"/>
            <a:ext cx="2500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Баба-Яга 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ба-Яга из пластилина. Пошаговая лепка. Шаг №1.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85728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-69669"/>
            <a:ext cx="4143404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1600" dirty="0"/>
              <a:t>Возьмите небольшой кусочек бежевого пластилина и скатайте из него шарик. Если такого цвета нет в наборе, разбавьте белый капелькой коричневого или оранжевого</a:t>
            </a:r>
            <a:r>
              <a:rPr lang="ru-RU" sz="1600" dirty="0" smtClean="0"/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1600" dirty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600" dirty="0" smtClean="0"/>
              <a:t> </a:t>
            </a:r>
            <a:r>
              <a:rPr lang="ru-RU" sz="1600" dirty="0"/>
              <a:t>Начинайте создавать вытянутое лицо злой старухи, постепенно вытягивая пластилин</a:t>
            </a:r>
            <a:r>
              <a:rPr lang="ru-RU" sz="1600" dirty="0" smtClean="0"/>
              <a:t>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1600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600" dirty="0" smtClean="0"/>
              <a:t> </a:t>
            </a:r>
            <a:r>
              <a:rPr lang="ru-RU" sz="1600" dirty="0"/>
              <a:t>В центральную точку поместите выдающийся нос, над ним – глаза из белых и черных крупинок. Облик Бабы-Яги уже проявляется</a:t>
            </a:r>
            <a:r>
              <a:rPr lang="ru-RU" sz="1600" dirty="0" smtClean="0"/>
              <a:t>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1600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600" dirty="0" smtClean="0"/>
              <a:t> </a:t>
            </a:r>
            <a:r>
              <a:rPr lang="ru-RU" sz="1600" dirty="0"/>
              <a:t>Налепите на макушку яркий пластилин, формируя платок или косынку</a:t>
            </a:r>
            <a:r>
              <a:rPr lang="ru-RU" sz="1600" dirty="0" smtClean="0"/>
              <a:t>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1600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600" dirty="0" smtClean="0"/>
              <a:t> </a:t>
            </a:r>
            <a:r>
              <a:rPr lang="ru-RU" sz="1600" dirty="0"/>
              <a:t>Скатайте множество тонких белых колбасок и создайте из них седые волосы и брови</a:t>
            </a:r>
            <a:r>
              <a:rPr lang="ru-RU" sz="1600" dirty="0" smtClean="0"/>
              <a:t>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1600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600" dirty="0" smtClean="0"/>
              <a:t> </a:t>
            </a:r>
            <a:r>
              <a:rPr lang="ru-RU" sz="1600" dirty="0"/>
              <a:t>Несколько дополнительных штрихов – большие бородавки и беззубый рот, прорезанный стекой – и голова злюки готова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4" name="Рисунок 3" descr="Баба-Яга из пластилина. Пошаговая лепка. Шаг №2.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85728"/>
            <a:ext cx="250029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Баба-Яга из пластилина. Пошаговая лепка. Шаг №3.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72" y="2500306"/>
            <a:ext cx="24288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Баба-Яга из пластилина. Пошаговая лепка. Шаг №4.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0" y="2500306"/>
            <a:ext cx="242886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Баба-Яга из пластилина. Пошаговая лепка. Шаг №5.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71934" y="4643446"/>
            <a:ext cx="250033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Баба-Яга из пластилина. Пошаговая лепка. Шаг №6.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15140" y="4643446"/>
            <a:ext cx="242886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572000" y="516552"/>
            <a:ext cx="428628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/>
              <a:t>7. </a:t>
            </a:r>
            <a:r>
              <a:rPr lang="ru-RU" sz="1600" dirty="0" smtClean="0"/>
              <a:t>Из любого цвета вылепите рубаху. Выполните форму яйца с </a:t>
            </a:r>
            <a:r>
              <a:rPr lang="ru-RU" sz="1600" dirty="0"/>
              <a:t>бугорком, чтобы имитировать горб старухи</a:t>
            </a:r>
            <a:r>
              <a:rPr lang="ru-RU" sz="1600" dirty="0" smtClean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/>
              <a:t>8. По обе стороны </a:t>
            </a:r>
            <a:r>
              <a:rPr lang="ru-RU" sz="1600" dirty="0" smtClean="0"/>
              <a:t>налепите рукава.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/>
              <a:t>9. Ч</a:t>
            </a:r>
            <a:r>
              <a:rPr lang="ru-RU" sz="1600" dirty="0" smtClean="0"/>
              <a:t>тобы </a:t>
            </a:r>
            <a:r>
              <a:rPr lang="ru-RU" sz="1600" dirty="0"/>
              <a:t>создать иллюзию оборванной </a:t>
            </a:r>
            <a:r>
              <a:rPr lang="ru-RU" sz="1600" dirty="0" smtClean="0"/>
              <a:t>юбки</a:t>
            </a:r>
            <a:r>
              <a:rPr lang="ru-RU" sz="1600" dirty="0"/>
              <a:t>,</a:t>
            </a:r>
            <a:r>
              <a:rPr lang="ru-RU" sz="1600" dirty="0" smtClean="0"/>
              <a:t> расплющите пластилин в форму лепешки. Затем сверните </a:t>
            </a:r>
            <a:r>
              <a:rPr lang="ru-RU" sz="1600" dirty="0"/>
              <a:t>в конус, при необходимости обрезав лишнее количество стекой. Небрежно </a:t>
            </a:r>
            <a:r>
              <a:rPr lang="ru-RU" sz="1600" dirty="0" smtClean="0"/>
              <a:t>обрежьте </a:t>
            </a:r>
            <a:r>
              <a:rPr lang="ru-RU" sz="1600" dirty="0"/>
              <a:t>нижний край. Прикрепите юбку к рубашке</a:t>
            </a:r>
            <a:r>
              <a:rPr lang="ru-RU" sz="1600" dirty="0" smtClean="0"/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/>
              <a:t>10. Присоедините голову к торсу, не забывая, что должен остаться горб</a:t>
            </a:r>
            <a:r>
              <a:rPr lang="ru-RU" sz="1600" dirty="0" smtClean="0"/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/>
              <a:t>11. В</a:t>
            </a:r>
            <a:r>
              <a:rPr lang="ru-RU" sz="1600" dirty="0" smtClean="0"/>
              <a:t>ставьте </a:t>
            </a:r>
            <a:r>
              <a:rPr lang="ru-RU" sz="1600" dirty="0"/>
              <a:t>под юбку несколько спичек, тогда фигурка будет устойчивой. Также добавьте для завершения композиции несколько деталей: ладошки, воротничок, пуговицы, пояс.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Баба-Яга из пластилина. Пошаговая лепка. Итоговый вид поделки. Фото сбоку.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000372"/>
            <a:ext cx="428628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Баба-Яга из пластилина. Пошаговая лепка. Шаг №9.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57148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Баба-Яга из пластилина. Пошаговая лепка. Шаг №8.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500298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111\Desktop\Camera\20141203_134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3196869" cy="4262492"/>
          </a:xfrm>
          <a:prstGeom prst="rect">
            <a:avLst/>
          </a:prstGeom>
          <a:noFill/>
        </p:spPr>
      </p:pic>
      <p:pic>
        <p:nvPicPr>
          <p:cNvPr id="4" name="Picture 2" descr="C:\Users\111\Desktop\Camera\20141203_1344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2869" y="857232"/>
            <a:ext cx="3161131" cy="42148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428604"/>
            <a:ext cx="417646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/>
              <a:t>НАШИ  ПОДЕЛКИ</a:t>
            </a:r>
            <a:endParaRPr lang="ru-RU" sz="3200" dirty="0"/>
          </a:p>
        </p:txBody>
      </p:sp>
      <p:pic>
        <p:nvPicPr>
          <p:cNvPr id="6145" name="Picture 1" descr="C:\Users\111\Desktop\Camera\20141203_1418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190718"/>
            <a:ext cx="3500462" cy="4667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1\Desktop\Camera\20141203_1341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3321867" cy="4429156"/>
          </a:xfrm>
          <a:prstGeom prst="rect">
            <a:avLst/>
          </a:prstGeom>
          <a:noFill/>
        </p:spPr>
      </p:pic>
      <p:pic>
        <p:nvPicPr>
          <p:cNvPr id="3075" name="Picture 3" descr="C:\Users\111\Desktop\Camera\20141203_134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1397" y="357166"/>
            <a:ext cx="3482603" cy="4643470"/>
          </a:xfrm>
          <a:prstGeom prst="rect">
            <a:avLst/>
          </a:prstGeom>
          <a:noFill/>
        </p:spPr>
      </p:pic>
      <p:pic>
        <p:nvPicPr>
          <p:cNvPr id="2050" name="Picture 2" descr="C:\Users\111\Desktop\Camera\20141218_145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071810"/>
            <a:ext cx="4143404" cy="3107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</TotalTime>
  <Words>476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vorobey689</cp:lastModifiedBy>
  <cp:revision>52</cp:revision>
  <dcterms:created xsi:type="dcterms:W3CDTF">2014-12-13T15:54:15Z</dcterms:created>
  <dcterms:modified xsi:type="dcterms:W3CDTF">2022-09-30T22:59:27Z</dcterms:modified>
</cp:coreProperties>
</file>