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8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49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5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4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0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9656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72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4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01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70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2431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9400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A57BFF1-D142-43FD-B1A6-1677B90631D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237E766-2D2E-4429-8B29-F93FFC39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553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8.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Скульптура. </a:t>
            </a:r>
            <a:br>
              <a:rPr lang="ru-RU" dirty="0" smtClean="0"/>
            </a:br>
            <a:r>
              <a:rPr lang="ru-RU" dirty="0" smtClean="0"/>
              <a:t>На арене цирка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Презентацию подготовила : Логинова Т.М.</a:t>
            </a:r>
          </a:p>
          <a:p>
            <a:r>
              <a:rPr lang="ru-RU" dirty="0" smtClean="0"/>
              <a:t>Учитель Изобразительного искусства</a:t>
            </a:r>
          </a:p>
          <a:p>
            <a:r>
              <a:rPr lang="ru-RU" dirty="0" smtClean="0"/>
              <a:t>МБОУ СОШ №4 «  с углублённым изучением отдельных предметов» г Усинск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55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 любите ходить цирк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47" y="1778267"/>
            <a:ext cx="4331369" cy="4331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8169" y="2014194"/>
            <a:ext cx="6162372" cy="410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16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цирк?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2767263" cy="39319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-это </a:t>
            </a:r>
            <a:r>
              <a:rPr lang="ru-RU" dirty="0"/>
              <a:t>Вид зрелищного искусства, по законам которого строится развлекательное представление. Также цирком называется специальное здание для проведения этих представлений.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95" y="1960762"/>
            <a:ext cx="7497178" cy="421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37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есть в цирке ?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8559" y="2102960"/>
            <a:ext cx="2712772" cy="3932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48" y="2416693"/>
            <a:ext cx="3304774" cy="33047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368" y="2697479"/>
            <a:ext cx="4114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23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клоуна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29" y="2317282"/>
            <a:ext cx="5066297" cy="3799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189" y="2317282"/>
            <a:ext cx="4957011" cy="380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9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11" y="1668191"/>
            <a:ext cx="5180682" cy="38855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874" y="1668191"/>
            <a:ext cx="5269832" cy="395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6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29" y="1755639"/>
            <a:ext cx="5028867" cy="3771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667" y="1645225"/>
            <a:ext cx="5323304" cy="399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18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34" y="1682666"/>
            <a:ext cx="4986087" cy="3739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537" y="1682666"/>
            <a:ext cx="5413877" cy="406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03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873" y="1852563"/>
            <a:ext cx="4802337" cy="36017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137" y="1502844"/>
            <a:ext cx="5734920" cy="430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450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8</TotalTime>
  <Words>64</Words>
  <Application>Microsoft Office PowerPoint</Application>
  <PresentationFormat>Широкоэкранный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Century Gothic</vt:lpstr>
      <vt:lpstr>Garamond</vt:lpstr>
      <vt:lpstr>Савон</vt:lpstr>
      <vt:lpstr>Урок 8.  Скульптура.  На арене цирка</vt:lpstr>
      <vt:lpstr>Вы любите ходить цирк ? </vt:lpstr>
      <vt:lpstr>Что такое цирк? </vt:lpstr>
      <vt:lpstr>Кто есть в цирке ? </vt:lpstr>
      <vt:lpstr>Лепим клоуна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8.  Скульптура.  На арене цирка</dc:title>
  <dc:creator>vorobey689</dc:creator>
  <cp:lastModifiedBy>vorobey689</cp:lastModifiedBy>
  <cp:revision>1</cp:revision>
  <dcterms:created xsi:type="dcterms:W3CDTF">2022-09-30T23:28:31Z</dcterms:created>
  <dcterms:modified xsi:type="dcterms:W3CDTF">2022-09-30T23:36:54Z</dcterms:modified>
</cp:coreProperties>
</file>