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66" r:id="rId3"/>
    <p:sldId id="260" r:id="rId4"/>
    <p:sldId id="261" r:id="rId5"/>
    <p:sldId id="267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5013"/>
    <a:srgbClr val="17993F"/>
    <a:srgbClr val="406000"/>
    <a:srgbClr val="684F00"/>
    <a:srgbClr val="009900"/>
    <a:srgbClr val="699E00"/>
    <a:srgbClr val="BC8F00"/>
    <a:srgbClr val="669900"/>
    <a:srgbClr val="3EE271"/>
    <a:srgbClr val="7A5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4FDB8-2594-48C3-9725-D7F685A02C29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30495-D83F-42C5-9E89-3E804E29B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318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730495-D83F-42C5-9E89-3E804E29BFF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48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55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50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8819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612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4671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6307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174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3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412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327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831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3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8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770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96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23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637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68145" y="2473907"/>
            <a:ext cx="4175855" cy="191018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406000"/>
                </a:solidFill>
                <a:latin typeface="Century" pitchFamily="18" charset="0"/>
              </a:rPr>
              <a:t>Лепка </a:t>
            </a:r>
            <a:br>
              <a:rPr lang="ru-RU" sz="2800" dirty="0">
                <a:solidFill>
                  <a:srgbClr val="406000"/>
                </a:solidFill>
                <a:latin typeface="Century" pitchFamily="18" charset="0"/>
              </a:rPr>
            </a:br>
            <a:r>
              <a:rPr lang="ru-RU" sz="2800" dirty="0">
                <a:solidFill>
                  <a:srgbClr val="406000"/>
                </a:solidFill>
                <a:latin typeface="Century" pitchFamily="18" charset="0"/>
              </a:rPr>
              <a:t>по мотивам басни </a:t>
            </a:r>
            <a:br>
              <a:rPr lang="ru-RU" sz="2800" dirty="0">
                <a:solidFill>
                  <a:srgbClr val="406000"/>
                </a:solidFill>
                <a:latin typeface="Century" pitchFamily="18" charset="0"/>
              </a:rPr>
            </a:br>
            <a:r>
              <a:rPr lang="ru-RU" sz="2800" dirty="0">
                <a:solidFill>
                  <a:srgbClr val="406000"/>
                </a:solidFill>
                <a:latin typeface="Century" pitchFamily="18" charset="0"/>
              </a:rPr>
              <a:t>И.А. Крылова</a:t>
            </a:r>
            <a:r>
              <a:rPr lang="ru-RU" sz="2800" dirty="0">
                <a:solidFill>
                  <a:srgbClr val="17993F"/>
                </a:solidFill>
                <a:latin typeface="Century" pitchFamily="18" charset="0"/>
              </a:rPr>
              <a:t/>
            </a:r>
            <a:br>
              <a:rPr lang="ru-RU" sz="2800" dirty="0">
                <a:solidFill>
                  <a:srgbClr val="17993F"/>
                </a:solidFill>
                <a:latin typeface="Century" pitchFamily="18" charset="0"/>
              </a:rPr>
            </a:br>
            <a:r>
              <a:rPr lang="ru-RU" sz="2800" dirty="0">
                <a:solidFill>
                  <a:srgbClr val="17993F"/>
                </a:solidFill>
                <a:latin typeface="Century" pitchFamily="18" charset="0"/>
              </a:rPr>
              <a:t> «Стрекоза и Муравей»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5207340"/>
            <a:ext cx="3235896" cy="13681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105013"/>
                </a:solidFill>
              </a:rPr>
              <a:t>Подготовила презентацию :Логинова Т.М.</a:t>
            </a:r>
          </a:p>
          <a:p>
            <a:r>
              <a:rPr lang="ru-RU" dirty="0" smtClean="0">
                <a:solidFill>
                  <a:srgbClr val="105013"/>
                </a:solidFill>
              </a:rPr>
              <a:t>Учитель Изобразительного </a:t>
            </a:r>
            <a:r>
              <a:rPr lang="ru-RU" dirty="0" err="1" smtClean="0">
                <a:solidFill>
                  <a:srgbClr val="105013"/>
                </a:solidFill>
              </a:rPr>
              <a:t>тскусства</a:t>
            </a:r>
            <a:endParaRPr lang="ru-RU" dirty="0">
              <a:solidFill>
                <a:srgbClr val="105013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4E4EAD0-1D31-4EEB-B5E8-23657B527713}"/>
              </a:ext>
            </a:extLst>
          </p:cNvPr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15210" y="253097"/>
            <a:ext cx="792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СОШ 4 «  с углубленным изучением отдельных предметов» г. Усинск</a:t>
            </a:r>
            <a:endParaRPr lang="ru-RU" sz="20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09F03A-2FB0-4832-A46C-7AC7785307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97" r="4479"/>
          <a:stretch/>
        </p:blipFill>
        <p:spPr>
          <a:xfrm>
            <a:off x="255458" y="2204864"/>
            <a:ext cx="4573305" cy="3002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80D5A5-2318-4B27-B68E-D77B08174958}"/>
              </a:ext>
            </a:extLst>
          </p:cNvPr>
          <p:cNvSpPr/>
          <p:nvPr/>
        </p:nvSpPr>
        <p:spPr>
          <a:xfrm>
            <a:off x="0" y="8311"/>
            <a:ext cx="9144000" cy="12687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8037"/>
            <a:ext cx="6391622" cy="922932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Правила при работе с пластилином и стекой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276872"/>
            <a:ext cx="6707088" cy="360890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500" i="1" dirty="0">
                <a:solidFill>
                  <a:srgbClr val="684F00"/>
                </a:solidFill>
              </a:rPr>
              <a:t>Пластилин и стеку нельзя подносить к лицу, брать в рот.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500" i="1" dirty="0">
                <a:solidFill>
                  <a:srgbClr val="684F00"/>
                </a:solidFill>
              </a:rPr>
              <a:t>Не разбрасывай пластилин по столу, не роняй на пол.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500" i="1" dirty="0">
                <a:solidFill>
                  <a:srgbClr val="684F00"/>
                </a:solidFill>
              </a:rPr>
              <a:t>После работы собери остатки пластилина в специально отведенное место, стеки поставь в стаканчик острым концом вниз, дощечку протри салфеткой.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500" i="1" dirty="0">
                <a:solidFill>
                  <a:srgbClr val="684F00"/>
                </a:solidFill>
              </a:rPr>
              <a:t>После работы вымой руки с мылом.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5756" t="8208" r="6500" b="26389"/>
          <a:stretch/>
        </p:blipFill>
        <p:spPr>
          <a:xfrm>
            <a:off x="6300192" y="749812"/>
            <a:ext cx="2664296" cy="1268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99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becce736-2ba2-4ae7-861b-fad7edc23f73.JPG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32192" r="7691"/>
          <a:stretch/>
        </p:blipFill>
        <p:spPr>
          <a:xfrm>
            <a:off x="1115616" y="3429000"/>
            <a:ext cx="2664296" cy="2492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8a9c3454-bba4-46f0-a1ee-3110fc72b812.JP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14814" r="4134"/>
          <a:stretch/>
        </p:blipFill>
        <p:spPr>
          <a:xfrm>
            <a:off x="4788024" y="3429000"/>
            <a:ext cx="2805446" cy="2492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323528" y="1484784"/>
            <a:ext cx="8496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105013"/>
                </a:solidFill>
              </a:rPr>
              <a:t>Отбор черного и оранжевого пластилина для лепки Стрекозы и Муравья;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105013"/>
                </a:solidFill>
              </a:rPr>
              <a:t>Отбор природного материала: семена клена-крылышки и палочки-ножки.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0BE49FD-4513-4B50-8314-4BEFB3A4722B}"/>
              </a:ext>
            </a:extLst>
          </p:cNvPr>
          <p:cNvSpPr/>
          <p:nvPr/>
        </p:nvSpPr>
        <p:spPr>
          <a:xfrm>
            <a:off x="0" y="8311"/>
            <a:ext cx="9144000" cy="12687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Подготовительный этап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6d2ecf0-e126-4b01-a4e5-18533ecdb6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36811" y="4277706"/>
            <a:ext cx="4320480" cy="2430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028" y="1496205"/>
            <a:ext cx="3363451" cy="2522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87975" y="1075775"/>
            <a:ext cx="2522587" cy="33634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98BACAF-130A-4E6A-8669-CC8C2AC5CA42}"/>
              </a:ext>
            </a:extLst>
          </p:cNvPr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Лепка муравья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e627e95b-7651-4afe-9552-a4b1c2bfc10a.JPG"/>
          <p:cNvPicPr>
            <a:picLocks noChangeAspect="1"/>
          </p:cNvPicPr>
          <p:nvPr/>
        </p:nvPicPr>
        <p:blipFill rotWithShape="1">
          <a:blip r:embed="rId2" cstate="print"/>
          <a:srcRect l="7822"/>
          <a:stretch/>
        </p:blipFill>
        <p:spPr>
          <a:xfrm>
            <a:off x="464111" y="4221088"/>
            <a:ext cx="3450626" cy="2376264"/>
          </a:xfrm>
          <a:prstGeom prst="rect">
            <a:avLst/>
          </a:prstGeom>
          <a:ln w="28575">
            <a:solidFill>
              <a:srgbClr val="BC8F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95439" y="969915"/>
            <a:ext cx="2587970" cy="34506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507387" y="969916"/>
            <a:ext cx="2587967" cy="34506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7" y="4221088"/>
            <a:ext cx="3450625" cy="237626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F2D6FB4-1904-4B58-BD83-A141C26F2EE2}"/>
              </a:ext>
            </a:extLst>
          </p:cNvPr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Лепка стрекозы</a:t>
            </a:r>
          </a:p>
        </p:txBody>
      </p:sp>
    </p:spTree>
    <p:extLst>
      <p:ext uri="{BB962C8B-B14F-4D97-AF65-F5344CB8AC3E}">
        <p14:creationId xmlns:p14="http://schemas.microsoft.com/office/powerpoint/2010/main" val="4077543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e3c3bc5-e6df-4266-8a26-690bd8781d5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43100" y="2168922"/>
            <a:ext cx="6591300" cy="3707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BB83F12-8E6A-4AD4-A005-9B1CCB3A2A9A}"/>
              </a:ext>
            </a:extLst>
          </p:cNvPr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Оформление выставки детских работ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88</TotalTime>
  <Words>113</Words>
  <Application>Microsoft Office PowerPoint</Application>
  <PresentationFormat>Экран (4:3)</PresentationFormat>
  <Paragraphs>16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Calibri</vt:lpstr>
      <vt:lpstr>Century</vt:lpstr>
      <vt:lpstr>Century Gothic</vt:lpstr>
      <vt:lpstr>Times New Roman</vt:lpstr>
      <vt:lpstr>Wingdings</vt:lpstr>
      <vt:lpstr>Wingdings 3</vt:lpstr>
      <vt:lpstr>Легкий дым</vt:lpstr>
      <vt:lpstr>Лепка  по мотивам басни  И.А. Крылова  «Стрекоза и Муравей»</vt:lpstr>
      <vt:lpstr>Правила при работе с пластилином и стекой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Волшебный круг</dc:title>
  <dc:creator>опа</dc:creator>
  <cp:lastModifiedBy>vorobey689</cp:lastModifiedBy>
  <cp:revision>16</cp:revision>
  <dcterms:created xsi:type="dcterms:W3CDTF">2019-02-24T11:02:55Z</dcterms:created>
  <dcterms:modified xsi:type="dcterms:W3CDTF">2022-09-30T23:27:25Z</dcterms:modified>
</cp:coreProperties>
</file>