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37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32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882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8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136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63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10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53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0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998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867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54DA74-FF75-4E0F-B8A9-D41CBF5C66B3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DCC732B-73A0-422F-825E-C9848DCA7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6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Урок13.</a:t>
            </a:r>
            <a:br>
              <a:rPr lang="ru-RU" sz="4800" dirty="0" smtClean="0"/>
            </a:br>
            <a:r>
              <a:rPr lang="ru-RU" sz="4800" dirty="0" smtClean="0"/>
              <a:t>Скульптура.</a:t>
            </a:r>
            <a:br>
              <a:rPr lang="ru-RU" sz="4800" dirty="0" smtClean="0"/>
            </a:br>
            <a:r>
              <a:rPr lang="ru-RU" sz="4800" dirty="0" smtClean="0"/>
              <a:t>Городская скульптура.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Презентацию подготовила: Логинова Т.М. </a:t>
            </a:r>
          </a:p>
          <a:p>
            <a:r>
              <a:rPr lang="ru-RU" dirty="0" smtClean="0"/>
              <a:t>Учитель изобразительного искусства МБОУ СОШ №4</a:t>
            </a:r>
          </a:p>
        </p:txBody>
      </p:sp>
    </p:spTree>
    <p:extLst>
      <p:ext uri="{BB962C8B-B14F-4D97-AF65-F5344CB8AC3E}">
        <p14:creationId xmlns:p14="http://schemas.microsoft.com/office/powerpoint/2010/main" val="41445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Городская скульптура –это...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5370945" cy="3931920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— вид уличной скульптуры, характерной особенностью которого является демонстративно подчёркнутые отсутствие монументальности и демократизм.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709" y="1884941"/>
            <a:ext cx="2964873" cy="436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2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Скульптура Москвы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80816" y="1006411"/>
            <a:ext cx="3344384" cy="50103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313" y="2227435"/>
            <a:ext cx="5524934" cy="368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7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Скульптура Питера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291" y="2311143"/>
            <a:ext cx="4965196" cy="3723897"/>
          </a:xfrm>
          <a:prstGeom prst="rect">
            <a:avLst/>
          </a:prstGeom>
        </p:spPr>
      </p:pic>
      <p:pic>
        <p:nvPicPr>
          <p:cNvPr id="1026" name="Picture 2" descr="https://budnispb.ru/uploads/posts/2021-08/1628930379_img_20210717_141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433" y="1850967"/>
            <a:ext cx="3815313" cy="443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50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Скульптура моего родного города - Усинска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674" t="7890" r="20240" b="-1387"/>
          <a:stretch/>
        </p:blipFill>
        <p:spPr>
          <a:xfrm>
            <a:off x="1163782" y="2127256"/>
            <a:ext cx="4110182" cy="3996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873" y="2127256"/>
            <a:ext cx="5717309" cy="381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Повторим скульптуры родного города.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270428"/>
            <a:ext cx="4846892" cy="3597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633" y="2510731"/>
            <a:ext cx="4665929" cy="311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utotravel.ru/phalbum/91516/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855" y="881149"/>
            <a:ext cx="9162473" cy="51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52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636" y="2014194"/>
            <a:ext cx="6130682" cy="532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7</TotalTime>
  <Words>54</Words>
  <Application>Microsoft Office PowerPoint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Garamond</vt:lpstr>
      <vt:lpstr>Савон</vt:lpstr>
      <vt:lpstr>Урок13. Скульптура. Городская скульптура.</vt:lpstr>
      <vt:lpstr>Городская скульптура –это...</vt:lpstr>
      <vt:lpstr>Скульптура Москвы</vt:lpstr>
      <vt:lpstr>Скульптура Питера </vt:lpstr>
      <vt:lpstr>Скульптура моего родного города - Усинска</vt:lpstr>
      <vt:lpstr>Повторим скульптуры родного города.</vt:lpstr>
      <vt:lpstr>Презентация PowerPoint</vt:lpstr>
      <vt:lpstr>Спасибо за внимание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Урок13. Скульптура. Городская скульптура.</dc:title>
  <dc:creator>vorobey689</dc:creator>
  <cp:lastModifiedBy>vorobey689</cp:lastModifiedBy>
  <cp:revision>1</cp:revision>
  <dcterms:created xsi:type="dcterms:W3CDTF">2022-09-30T23:37:10Z</dcterms:created>
  <dcterms:modified xsi:type="dcterms:W3CDTF">2022-09-30T23:45:01Z</dcterms:modified>
</cp:coreProperties>
</file>