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0" r:id="rId6"/>
    <p:sldId id="258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349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418EE-6EE4-4399-B78F-C239190C17CF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D46B6-9AB1-4D52-83E1-876E40616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896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418EE-6EE4-4399-B78F-C239190C17CF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D46B6-9AB1-4D52-83E1-876E40616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094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418EE-6EE4-4399-B78F-C239190C17CF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D46B6-9AB1-4D52-83E1-876E40616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660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418EE-6EE4-4399-B78F-C239190C17CF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D46B6-9AB1-4D52-83E1-876E40616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467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418EE-6EE4-4399-B78F-C239190C17CF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D46B6-9AB1-4D52-83E1-876E40616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957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418EE-6EE4-4399-B78F-C239190C17CF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D46B6-9AB1-4D52-83E1-876E40616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425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418EE-6EE4-4399-B78F-C239190C17CF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D46B6-9AB1-4D52-83E1-876E40616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51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418EE-6EE4-4399-B78F-C239190C17CF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D46B6-9AB1-4D52-83E1-876E40616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96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418EE-6EE4-4399-B78F-C239190C17CF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D46B6-9AB1-4D52-83E1-876E40616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886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418EE-6EE4-4399-B78F-C239190C17CF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D46B6-9AB1-4D52-83E1-876E40616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123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418EE-6EE4-4399-B78F-C239190C17CF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D46B6-9AB1-4D52-83E1-876E40616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211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418EE-6EE4-4399-B78F-C239190C17CF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D46B6-9AB1-4D52-83E1-876E40616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551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05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5229200"/>
            <a:ext cx="7772400" cy="1470025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Своих не бросаем!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104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139"/>
            <a:ext cx="5663915" cy="50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100" y="0"/>
            <a:ext cx="3511900" cy="2204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818" y="4194032"/>
            <a:ext cx="400050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100" y="2204864"/>
            <a:ext cx="3511900" cy="1989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747" y="5021861"/>
            <a:ext cx="254317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37112"/>
            <a:ext cx="3275856" cy="2423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8180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638000"/>
            <a:ext cx="9135089" cy="52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962" y="219258"/>
            <a:ext cx="908203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Города Херсон и Запорожье в 1778 году были  основаны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российской императрицей Екатериной</a:t>
            </a:r>
            <a:r>
              <a:rPr lang="en-US" sz="2800" b="1" dirty="0" smtClean="0">
                <a:solidFill>
                  <a:srgbClr val="002060"/>
                </a:solidFill>
              </a:rPr>
              <a:t> II </a:t>
            </a:r>
            <a:r>
              <a:rPr lang="ru-RU" sz="2800" b="1" dirty="0" smtClean="0">
                <a:solidFill>
                  <a:srgbClr val="002060"/>
                </a:solidFill>
              </a:rPr>
              <a:t> как центры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кораблестроения России.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280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94" y="1628800"/>
            <a:ext cx="8788794" cy="50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332656"/>
            <a:ext cx="8568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С 23.09. по 27.09. 2022 г. прошёл референдум в Донецкой и Луганской народных республиках, Херсонской и Запорожской областях.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802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09" y="1628800"/>
            <a:ext cx="8874587" cy="50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1909" y="260648"/>
            <a:ext cx="887458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Президент России Владимир Путин и главы ЛДНР, Запорожской и Херсонской областей подписали договор о принятии регионов в состав России.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633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01" y="692696"/>
            <a:ext cx="4327857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SHAMAN - ВСТАНЕМ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84168" y="5517232"/>
            <a:ext cx="635677" cy="635677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70" y="3789040"/>
            <a:ext cx="4262959" cy="28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329" y="3284984"/>
            <a:ext cx="4490152" cy="298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858" y="332656"/>
            <a:ext cx="4997557" cy="28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7546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6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32656"/>
            <a:ext cx="8572500" cy="482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23928" y="5373216"/>
            <a:ext cx="49061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rgbClr val="002060"/>
                </a:solidFill>
              </a:rPr>
              <a:t>Презентацию подготовила учитель начальных классов МБОУ «СОШ № 77»</a:t>
            </a:r>
          </a:p>
          <a:p>
            <a:r>
              <a:rPr lang="ru-RU" sz="2200" dirty="0" smtClean="0">
                <a:solidFill>
                  <a:srgbClr val="002060"/>
                </a:solidFill>
              </a:rPr>
              <a:t>г. Владивостока </a:t>
            </a:r>
            <a:r>
              <a:rPr lang="ru-RU" sz="2200" dirty="0" err="1" smtClean="0">
                <a:solidFill>
                  <a:srgbClr val="002060"/>
                </a:solidFill>
              </a:rPr>
              <a:t>Острижная</a:t>
            </a:r>
            <a:r>
              <a:rPr lang="ru-RU" sz="2200" dirty="0" smtClean="0">
                <a:solidFill>
                  <a:srgbClr val="002060"/>
                </a:solidFill>
              </a:rPr>
              <a:t> Т.В.</a:t>
            </a:r>
            <a:endParaRPr lang="ru-RU" sz="2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5748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83</Words>
  <Application>Microsoft Office PowerPoint</Application>
  <PresentationFormat>Экран (4:3)</PresentationFormat>
  <Paragraphs>8</Paragraphs>
  <Slides>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Своих не бросаем!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Своих не бросаем!</dc:title>
  <dc:creator>асер</dc:creator>
  <cp:lastModifiedBy>асер</cp:lastModifiedBy>
  <cp:revision>7</cp:revision>
  <dcterms:created xsi:type="dcterms:W3CDTF">2022-10-01T03:08:05Z</dcterms:created>
  <dcterms:modified xsi:type="dcterms:W3CDTF">2022-10-01T04:20:48Z</dcterms:modified>
</cp:coreProperties>
</file>