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E9426A-D31C-4CB4-ADA4-1C9EF81132CD}" type="slidenum">
              <a:rPr lang="ru-RU" smtClean="0"/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60B0C5-2750-4A08-8B1D-864ED6E9280B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4E9426A-D31C-4CB4-ADA4-1C9EF81132CD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428736"/>
            <a:ext cx="6743720" cy="2786082"/>
          </a:xfrm>
        </p:spPr>
        <p:txBody>
          <a:bodyPr>
            <a:noAutofit/>
          </a:bodyPr>
          <a:lstStyle/>
          <a:p>
            <a:r>
              <a:rPr lang="ru-RU" sz="6000" dirty="0" smtClean="0"/>
              <a:t>Науки, изучающие организм человека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Михайлова Э.Н.</a:t>
            </a:r>
            <a:endParaRPr lang="ru-RU"/>
          </a:p>
          <a:p>
            <a:r>
              <a:rPr lang="ru-RU"/>
              <a:t>МБОУ «Турмышская СОШ»</a:t>
            </a:r>
            <a:endParaRPr lang="ru-RU"/>
          </a:p>
          <a:p>
            <a:r>
              <a:rPr lang="ru-RU"/>
              <a:t>Янтиковского района Чувашской Республики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86808" cy="164306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Гигиена – раздел медицины о создании условий для сохранения и укрепления здоровья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Методы:</a:t>
            </a:r>
            <a:endParaRPr lang="ru-RU" sz="3600" b="1" dirty="0" smtClean="0"/>
          </a:p>
          <a:p>
            <a:r>
              <a:rPr lang="ru-RU" sz="3600" b="1" dirty="0" smtClean="0"/>
              <a:t>Физические</a:t>
            </a:r>
            <a:endParaRPr lang="ru-RU" sz="3600" b="1" dirty="0" smtClean="0"/>
          </a:p>
          <a:p>
            <a:endParaRPr lang="ru-RU" dirty="0"/>
          </a:p>
        </p:txBody>
      </p:sp>
      <p:pic>
        <p:nvPicPr>
          <p:cNvPr id="22530" name="Picture 2" descr="Погода в Симферополе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928934"/>
            <a:ext cx="4572000" cy="3429000"/>
          </a:xfrm>
          <a:prstGeom prst="rect">
            <a:avLst/>
          </a:prstGeom>
          <a:noFill/>
        </p:spPr>
      </p:pic>
      <p:pic>
        <p:nvPicPr>
          <p:cNvPr id="22532" name="Picture 4" descr="Пробы воды &quot; Сделай дом лучш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928934"/>
            <a:ext cx="4500591" cy="3377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Х</a:t>
            </a:r>
            <a:r>
              <a:rPr lang="ru-RU" sz="4000" b="1" dirty="0" smtClean="0"/>
              <a:t>имические</a:t>
            </a:r>
            <a:endParaRPr lang="ru-RU" sz="4000" b="1" dirty="0"/>
          </a:p>
        </p:txBody>
      </p:sp>
      <p:pic>
        <p:nvPicPr>
          <p:cNvPr id="23554" name="Picture 2" descr="Цены на Оборудование для анализа почвы в Казахстан: купить Оборудование для анализа почвы. Характеристики, описание, фотографии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35021" y="3256453"/>
            <a:ext cx="4508979" cy="3601547"/>
          </a:xfrm>
          <a:prstGeom prst="rect">
            <a:avLst/>
          </a:prstGeom>
          <a:noFill/>
        </p:spPr>
      </p:pic>
      <p:pic>
        <p:nvPicPr>
          <p:cNvPr id="23556" name="Picture 4" descr="Улучшение плодородности почвы &quot; АгроХимГруп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3"/>
            <a:ext cx="5214942" cy="3818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Биологические </a:t>
            </a:r>
            <a:endParaRPr lang="ru-RU" sz="4000" b="1" dirty="0"/>
          </a:p>
        </p:txBody>
      </p:sp>
      <p:pic>
        <p:nvPicPr>
          <p:cNvPr id="24578" name="Picture 2" descr="Дарвиновский музей - Этапы познания живой природы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109816" y="3643314"/>
            <a:ext cx="5034184" cy="3214686"/>
          </a:xfrm>
          <a:prstGeom prst="rect">
            <a:avLst/>
          </a:prstGeom>
          <a:noFill/>
        </p:spPr>
      </p:pic>
      <p:pic>
        <p:nvPicPr>
          <p:cNvPr id="24580" name="Picture 4" descr="Исследование почв на земельных участках в Красноярске - Sindom в Красноярс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5257834" cy="3429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Клинические </a:t>
            </a:r>
            <a:endParaRPr lang="ru-RU" sz="4000" b="1" dirty="0"/>
          </a:p>
        </p:txBody>
      </p:sp>
      <p:pic>
        <p:nvPicPr>
          <p:cNvPr id="25604" name="Picture 4" descr="Мировые новости от РИА ФедералПресс World News FederalPres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071546"/>
            <a:ext cx="4929190" cy="3631170"/>
          </a:xfrm>
          <a:prstGeom prst="rect">
            <a:avLst/>
          </a:prstGeom>
          <a:noFill/>
        </p:spPr>
      </p:pic>
      <p:pic>
        <p:nvPicPr>
          <p:cNvPr id="25606" name="Picture 6" descr="В Смоленской области от &quot;свиного гриппа&quot; скончались четыре человека RT на русск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2002" y="3786190"/>
            <a:ext cx="4607715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Физиологические </a:t>
            </a:r>
            <a:endParaRPr lang="ru-RU" sz="4000" b="1" dirty="0"/>
          </a:p>
        </p:txBody>
      </p:sp>
      <p:pic>
        <p:nvPicPr>
          <p:cNvPr id="26626" name="Picture 2" descr="СИЗ (средства индивидуальной защиты) - Купить СИЗ (средства индивидуальной защиты), Стоимость , Фотография СИЗ (средства индивид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000108"/>
            <a:ext cx="4500562" cy="6000750"/>
          </a:xfrm>
          <a:prstGeom prst="rect">
            <a:avLst/>
          </a:prstGeom>
          <a:noFill/>
        </p:spPr>
      </p:pic>
      <p:pic>
        <p:nvPicPr>
          <p:cNvPr id="26628" name="Picture 4" descr="Где купить в Иркутске средства индивидуальной з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4738" y="2643182"/>
            <a:ext cx="4879262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Лабораторные </a:t>
            </a:r>
            <a:endParaRPr lang="ru-RU" sz="4000" b="1" dirty="0"/>
          </a:p>
        </p:txBody>
      </p:sp>
      <p:pic>
        <p:nvPicPr>
          <p:cNvPr id="27650" name="Picture 2" descr="Архив материалов - Персональный сайт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000108"/>
            <a:ext cx="4867275" cy="2857500"/>
          </a:xfrm>
          <a:prstGeom prst="rect">
            <a:avLst/>
          </a:prstGeom>
          <a:noFill/>
        </p:spPr>
      </p:pic>
      <p:pic>
        <p:nvPicPr>
          <p:cNvPr id="27652" name="Picture 4" descr="Узнайте все о здоровье кишечника. Диагностика желудочно-кишечного тракта + анализ крови со скидкой до 72%. Здоровый кишечник - 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429003"/>
            <a:ext cx="5143494" cy="3428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15404" cy="200024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Психология – наука о душевном состоянии человека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7467600" cy="46165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Методы:</a:t>
            </a:r>
            <a:endParaRPr lang="ru-RU" sz="3200" b="1" dirty="0" smtClean="0"/>
          </a:p>
          <a:p>
            <a:r>
              <a:rPr lang="ru-RU" sz="3200" b="1" dirty="0"/>
              <a:t>н</a:t>
            </a:r>
            <a:r>
              <a:rPr lang="ru-RU" sz="3200" b="1" dirty="0" smtClean="0"/>
              <a:t>аблюдение</a:t>
            </a:r>
            <a:endParaRPr lang="ru-RU" sz="3200" b="1" dirty="0" smtClean="0"/>
          </a:p>
          <a:p>
            <a:r>
              <a:rPr lang="ru-RU" sz="3200" b="1" dirty="0"/>
              <a:t>э</a:t>
            </a:r>
            <a:r>
              <a:rPr lang="ru-RU" sz="3200" b="1" dirty="0" smtClean="0"/>
              <a:t>ксперимент</a:t>
            </a:r>
            <a:endParaRPr lang="ru-RU" sz="3200" b="1" dirty="0" smtClean="0"/>
          </a:p>
          <a:p>
            <a:r>
              <a:rPr lang="ru-RU" sz="3200" b="1" dirty="0"/>
              <a:t>и</a:t>
            </a:r>
            <a:r>
              <a:rPr lang="ru-RU" sz="3200" b="1" dirty="0" smtClean="0"/>
              <a:t>змерение</a:t>
            </a:r>
            <a:endParaRPr lang="ru-RU" sz="3200" b="1" dirty="0" smtClean="0"/>
          </a:p>
          <a:p>
            <a:r>
              <a:rPr lang="ru-RU" sz="3200" b="1" dirty="0" smtClean="0"/>
              <a:t>самонаблюдение</a:t>
            </a:r>
            <a:endParaRPr lang="ru-RU" sz="3200" b="1" dirty="0"/>
          </a:p>
        </p:txBody>
      </p:sp>
      <p:pic>
        <p:nvPicPr>
          <p:cNvPr id="28674" name="Picture 2" descr="Направления, формы и сроки обучения Великолукский филиал СГА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72000" y="2214554"/>
            <a:ext cx="4286250" cy="4257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Становление наук о человеке</a:t>
            </a:r>
            <a:endParaRPr lang="ru-RU" sz="4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57412"/>
                <a:gridCol w="1000132"/>
                <a:gridCol w="421005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Ученый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Год, век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Открытие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Гераклит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Аристотель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Домашнее задание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Параграфы 1-2 пересказ, записи в тетради учить</a:t>
            </a:r>
            <a:endParaRPr lang="ru-RU" sz="4000" dirty="0" smtClean="0"/>
          </a:p>
          <a:p>
            <a:r>
              <a:rPr lang="ru-RU" sz="4000" dirty="0" smtClean="0"/>
              <a:t>Заполнить таблицу по параграфу 2</a:t>
            </a:r>
            <a:endParaRPr lang="ru-RU" sz="4000" dirty="0" smtClean="0"/>
          </a:p>
          <a:p>
            <a:r>
              <a:rPr lang="ru-RU" sz="4000" dirty="0" smtClean="0"/>
              <a:t>Написать информацию об 1 ученом в тетради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Человек – </a:t>
            </a:r>
            <a:r>
              <a:rPr lang="ru-RU" sz="4000" b="1" dirty="0" err="1" smtClean="0"/>
              <a:t>биосоциальное</a:t>
            </a:r>
            <a:r>
              <a:rPr lang="ru-RU" sz="4000" b="1" dirty="0" smtClean="0"/>
              <a:t> существо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Биологическое существо, т. к. как и все живые организмы человек питается, дышит, растет, размножается</a:t>
            </a:r>
            <a:endParaRPr lang="en-US" sz="3600" dirty="0"/>
          </a:p>
          <a:p>
            <a:r>
              <a:rPr lang="ru-RU" sz="3600" dirty="0" smtClean="0"/>
              <a:t>Социальное существо, т.к. человек нуждается в общении с социумом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6544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Науки о человеке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Анатомия – наука о строении тела человека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11665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Методы:</a:t>
            </a:r>
            <a:endParaRPr lang="ru-RU" sz="4000" b="1" dirty="0" smtClean="0"/>
          </a:p>
          <a:p>
            <a:r>
              <a:rPr lang="ru-RU" sz="4000" b="1" dirty="0" smtClean="0"/>
              <a:t>Опыт (вскрытие)</a:t>
            </a: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Новое в медицине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643182"/>
            <a:ext cx="5214942" cy="3911207"/>
          </a:xfrm>
          <a:prstGeom prst="rect">
            <a:avLst/>
          </a:prstGeom>
          <a:noFill/>
        </p:spPr>
      </p:pic>
      <p:pic>
        <p:nvPicPr>
          <p:cNvPr id="1028" name="Picture 4" descr="Первый в Сибири ребенок с пересаженным сердцем чувствует себя хорош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143248"/>
            <a:ext cx="3542287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r>
              <a:rPr lang="ru-RU" sz="4000" b="1" dirty="0" smtClean="0"/>
              <a:t>Рентген</a:t>
            </a: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Рентгеноскопическое исследование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857232"/>
            <a:ext cx="5700752" cy="4286280"/>
          </a:xfrm>
          <a:prstGeom prst="rect">
            <a:avLst/>
          </a:prstGeom>
          <a:noFill/>
        </p:spPr>
      </p:pic>
      <p:pic>
        <p:nvPicPr>
          <p:cNvPr id="17412" name="Picture 4" descr="Разрешающие возможности - Анатомия кос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1863" y="4000504"/>
            <a:ext cx="4082137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58204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УЗИ (ультразвуковое исследование)</a:t>
            </a:r>
            <a:endParaRPr lang="ru-RU" sz="4000" b="1" dirty="0"/>
          </a:p>
        </p:txBody>
      </p:sp>
      <p:pic>
        <p:nvPicPr>
          <p:cNvPr id="18434" name="Picture 2" descr="Ультразвуковое исследование 3 Сердца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500174"/>
            <a:ext cx="6191293" cy="4643470"/>
          </a:xfrm>
          <a:prstGeom prst="rect">
            <a:avLst/>
          </a:prstGeom>
          <a:noFill/>
        </p:spPr>
      </p:pic>
      <p:pic>
        <p:nvPicPr>
          <p:cNvPr id="18436" name="Picture 4" descr="Роддом &quot;Карапуз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1442" y="3929042"/>
            <a:ext cx="374255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715404" cy="158272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Физиология – наука о функциях человеческого организма и его органов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Методы:</a:t>
            </a:r>
            <a:endParaRPr lang="ru-RU" sz="4000" b="1" dirty="0" smtClean="0"/>
          </a:p>
          <a:p>
            <a:r>
              <a:rPr lang="ru-RU" sz="4000" b="1" dirty="0" smtClean="0"/>
              <a:t>Наблюдение</a:t>
            </a: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Израильские врачи лечат гланды без хирургического вмешательства Shofar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3000372"/>
            <a:ext cx="4989572" cy="3571900"/>
          </a:xfrm>
          <a:prstGeom prst="rect">
            <a:avLst/>
          </a:prstGeom>
          <a:noFill/>
        </p:spPr>
      </p:pic>
      <p:pic>
        <p:nvPicPr>
          <p:cNvPr id="19460" name="Picture 4" descr="Встреча с семейным доктором в кафе &quot;Андерсон&quot; 12 сентябр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286124"/>
            <a:ext cx="392494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/>
          <a:lstStyle/>
          <a:p>
            <a:r>
              <a:rPr lang="ru-RU" sz="4000" b="1" dirty="0" smtClean="0"/>
              <a:t>Эксперимент</a:t>
            </a: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484" name="Picture 4" descr="Опыты по проращиванию семян. - Надежда Владимировна Черенева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14810" y="3428999"/>
            <a:ext cx="4572000" cy="3429001"/>
          </a:xfrm>
          <a:prstGeom prst="rect">
            <a:avLst/>
          </a:prstGeom>
          <a:noFill/>
        </p:spPr>
      </p:pic>
      <p:pic>
        <p:nvPicPr>
          <p:cNvPr id="20486" name="Picture 6" descr="Методы исследования в биологии. Полные уроки - Гипермаркет знан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4762500" cy="4210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7256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ЭЭГ (электроэнцефалограмма)</a:t>
            </a:r>
            <a:endParaRPr lang="ru-RU" sz="3600" b="1" dirty="0"/>
          </a:p>
        </p:txBody>
      </p:sp>
      <p:pic>
        <p:nvPicPr>
          <p:cNvPr id="21506" name="Picture 2" descr="Electroencephalography - Quora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72066" y="3857628"/>
            <a:ext cx="3419475" cy="2724151"/>
          </a:xfrm>
          <a:prstGeom prst="rect">
            <a:avLst/>
          </a:prstGeom>
          <a:noFill/>
        </p:spPr>
      </p:pic>
      <p:pic>
        <p:nvPicPr>
          <p:cNvPr id="21508" name="Picture 4" descr="Синдром Веста - Клиника восстановительной неврологии &quot; Нов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4857784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1012</Words>
  <Application>WPS Presentation</Application>
  <PresentationFormat>Экран (4:3)</PresentationFormat>
  <Paragraphs>77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SimSun</vt:lpstr>
      <vt:lpstr>Wingdings</vt:lpstr>
      <vt:lpstr>Wingdings</vt:lpstr>
      <vt:lpstr>Wingdings 2</vt:lpstr>
      <vt:lpstr>Century Schoolbook</vt:lpstr>
      <vt:lpstr>Microsoft YaHei</vt:lpstr>
      <vt:lpstr>Arial Unicode MS</vt:lpstr>
      <vt:lpstr>Calibri</vt:lpstr>
      <vt:lpstr>Эркер</vt:lpstr>
      <vt:lpstr>Науки, изучающие организм человека</vt:lpstr>
      <vt:lpstr>Человек – биосоциальное существо</vt:lpstr>
      <vt:lpstr>Науки о человеке</vt:lpstr>
      <vt:lpstr>Анатомия – наука о строении тела человека</vt:lpstr>
      <vt:lpstr>PowerPoint 演示文稿</vt:lpstr>
      <vt:lpstr>PowerPoint 演示文稿</vt:lpstr>
      <vt:lpstr>Физиология – наука о функциях человеческого организма и его органов</vt:lpstr>
      <vt:lpstr>PowerPoint 演示文稿</vt:lpstr>
      <vt:lpstr>PowerPoint 演示文稿</vt:lpstr>
      <vt:lpstr>Гигиена – раздел медицины о создании условий для сохранения и укрепления здоровья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Психология – наука о душевном состоянии человека</vt:lpstr>
      <vt:lpstr>Становление наук о человеке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Науки, изучающие организм человека</dc:title>
  <dc:creator>Лев</dc:creator>
  <cp:lastModifiedBy>user</cp:lastModifiedBy>
  <cp:revision>7</cp:revision>
  <dcterms:created xsi:type="dcterms:W3CDTF">2014-09-01T14:18:00Z</dcterms:created>
  <dcterms:modified xsi:type="dcterms:W3CDTF">2022-10-01T04:44:43Z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8030A4401AD04034938B1F9A78EFE18D</vt:lpwstr>
  </property>
  <property fmtid="{D5CDD505-2E9C-101B-9397-08002B2CF9AE}" pid="3" name="KSOProductBuildVer">
    <vt:lpwstr>1049-11.2.0.11341</vt:lpwstr>
  </property>
</Properties>
</file>