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  <p:sldId id="257" r:id="rId3"/>
    <p:sldId id="26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64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18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706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0881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661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4104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204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493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24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020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9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90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28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34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61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98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579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FEE83C9-A994-4671-A8F1-B01C2CBAA7E7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F42908-232B-4B30-A97F-2C66CC246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1828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503D5D-9110-2E64-6BE4-A31CA21ED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067"/>
            <a:ext cx="12192000" cy="6968067"/>
          </a:xfrm>
          <a:prstGeom prst="rect">
            <a:avLst/>
          </a:prstGeo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4038E8AB-47DB-56AE-69F8-54E719C590D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671" y="2905125"/>
            <a:ext cx="1408113" cy="1393825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13CF3C4-A6B4-96D6-71AB-ED8EE17CD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67" y="3852333"/>
            <a:ext cx="2311400" cy="17012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53F1E2-7DA3-44CE-DEAE-1C6434D54A4B}"/>
              </a:ext>
            </a:extLst>
          </p:cNvPr>
          <p:cNvSpPr txBox="1"/>
          <p:nvPr/>
        </p:nvSpPr>
        <p:spPr>
          <a:xfrm>
            <a:off x="8297333" y="2805268"/>
            <a:ext cx="34798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АО СКОШ №15</a:t>
            </a:r>
          </a:p>
          <a:p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Анциферова С.И.</a:t>
            </a:r>
            <a:endParaRPr lang="ru-RU" sz="2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B0F28B-C041-BDF4-62B5-2D325A59DF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259" y="515653"/>
            <a:ext cx="1442309" cy="101640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AD41B7-7C49-3152-063A-84E9F78425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720" y="-19982"/>
            <a:ext cx="1673225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93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479697" y="124937"/>
            <a:ext cx="8738915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/>
                <a:latin typeface="Comic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«Скользкая дорога»</a:t>
            </a:r>
            <a:endParaRPr lang="ru-RU" sz="36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 знак этот строго: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«Очень скользкая дорога.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с дорогой не шути,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Руль напрасно не крути!»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648C17F-8179-111B-709B-057AAE238A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467" y="1422399"/>
            <a:ext cx="5948627" cy="4572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EBD5741-22F7-2D45-A316-0C112F9D96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73" y="2741038"/>
            <a:ext cx="4472781" cy="401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729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479697" y="124937"/>
            <a:ext cx="9595636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«Больница»</a:t>
            </a:r>
            <a:endParaRPr lang="ru-RU" sz="36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нужно вам лечиться,</a:t>
            </a:r>
            <a:b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подскажет, где больница.</a:t>
            </a:r>
            <a:b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 серьёзных докторов</a:t>
            </a:r>
            <a:b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вам скажут: «Будь здоров!»</a:t>
            </a:r>
            <a:endParaRPr lang="ru-RU" sz="28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A4C951D-7F6D-1696-0827-021C33D3D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065" y="863601"/>
            <a:ext cx="4284133" cy="569806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F3E2712-234F-C4FB-F7A6-5E221AA20D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42" y="2912533"/>
            <a:ext cx="6187491" cy="374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12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1168402" y="144315"/>
            <a:ext cx="783166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«Пункт питания»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 вам нужна еда,</a:t>
            </a:r>
            <a:br>
              <a:rPr lang="ru-RU" sz="2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пожалуйте сюда.</a:t>
            </a:r>
            <a:br>
              <a:rPr lang="ru-RU" sz="2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Эй, шофёр, внимание!</a:t>
            </a:r>
            <a:br>
              <a:rPr lang="ru-RU" sz="2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 пункт питания!</a:t>
            </a:r>
            <a:endParaRPr lang="ru-RU" sz="2800" b="1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854D91-CFE9-67C3-7543-48C1403BFE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267" y="673857"/>
            <a:ext cx="6400798" cy="57692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5D29AB-E0EB-C6B5-0870-0080515C4A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2596955"/>
            <a:ext cx="6832600" cy="400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097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38" y="-148150"/>
            <a:ext cx="12192000" cy="7006149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211667" y="0"/>
            <a:ext cx="8153400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Дорогой друг!</a:t>
            </a:r>
            <a:endParaRPr lang="ru-RU" sz="36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жизни, в пути не однажды</a:t>
            </a:r>
          </a:p>
          <a:p>
            <a:r>
              <a:rPr lang="ru-RU" sz="32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 тебе встретится ка</a:t>
            </a: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ждый.</a:t>
            </a:r>
          </a:p>
          <a:p>
            <a:r>
              <a:rPr lang="ru-RU" sz="32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</a:t>
            </a: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ебуют знаки дорожные:</a:t>
            </a:r>
          </a:p>
          <a:p>
            <a:r>
              <a:rPr lang="ru-RU" sz="32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Будьте всегда ОСТОРОЖНЫМИ!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D29782-8CB2-A953-B6B5-810354E96C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866" y="476249"/>
            <a:ext cx="5152495" cy="55181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4D5BE86-30DC-7F7E-68AF-3FC9BAF15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67" y="3062817"/>
            <a:ext cx="5397500" cy="359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52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508000" y="0"/>
            <a:ext cx="11387667" cy="7172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24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76250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 безопасный самый:</a:t>
            </a:r>
            <a:br>
              <a:rPr lang="ru-RU" sz="2800" b="1" i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Перейти дорогу с мамой.</a:t>
            </a:r>
            <a:br>
              <a:rPr lang="ru-RU" sz="2800" b="1" i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Уж она не подведет,</a:t>
            </a:r>
            <a:br>
              <a:rPr lang="ru-RU" sz="2800" b="1" i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 за ручку доведёт.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0">
              <a:lnSpc>
                <a:spcPct val="107000"/>
              </a:lnSpc>
              <a:spcAft>
                <a:spcPts val="800"/>
              </a:spcAft>
            </a:pPr>
            <a:endParaRPr lang="ru-RU" sz="24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0">
              <a:lnSpc>
                <a:spcPct val="107000"/>
              </a:lnSpc>
              <a:spcAft>
                <a:spcPts val="800"/>
              </a:spcAft>
            </a:pPr>
            <a:endParaRPr lang="ru-RU" sz="2400" b="1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0">
              <a:lnSpc>
                <a:spcPct val="107000"/>
              </a:lnSpc>
              <a:spcAft>
                <a:spcPts val="800"/>
              </a:spcAft>
            </a:pPr>
            <a:endParaRPr lang="ru-RU" sz="24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0" algn="r">
              <a:lnSpc>
                <a:spcPct val="107000"/>
              </a:lnSpc>
              <a:spcAft>
                <a:spcPts val="800"/>
              </a:spcAft>
            </a:pPr>
            <a:endParaRPr lang="ru-RU" sz="24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0" algn="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гораздо будет лучше,</a:t>
            </a:r>
            <a:b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нас она научит,</a:t>
            </a:r>
            <a:b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без бед и по уму</a:t>
            </a:r>
            <a:b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это самому!</a:t>
            </a:r>
            <a:endParaRPr lang="ru-RU" sz="28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b="1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945AC9E-CBCE-B73E-7048-B4487ECEF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98" y="2370668"/>
            <a:ext cx="5741796" cy="443730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3399C31-1092-2FD6-E481-533DD9915D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73" y="270670"/>
            <a:ext cx="5607416" cy="419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78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1"/>
            <a:ext cx="12192000" cy="6917796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CF8F87-1692-44AE-227C-4B32902A6F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59" y="3987799"/>
            <a:ext cx="3557527" cy="27601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-6879" y="406401"/>
            <a:ext cx="66108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 «Пешеходный переход»</a:t>
            </a:r>
          </a:p>
          <a:p>
            <a:pPr algn="ctr"/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Здесь наземный переход,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Ходит целый день народ.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Ты, водитель, не грусти,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Пешехода пропусти!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B21DA7C-5CC8-4A62-AD3F-10C092B185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799" y="1144156"/>
            <a:ext cx="5717325" cy="514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585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1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-855133" y="406401"/>
            <a:ext cx="783166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Знак «Подземный  переход»</a:t>
            </a:r>
          </a:p>
          <a:p>
            <a:pPr algn="ctr"/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Знает каждый пешеход </a:t>
            </a:r>
          </a:p>
          <a:p>
            <a:pPr algn="ctr"/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 подземный этот ход.</a:t>
            </a:r>
          </a:p>
          <a:p>
            <a:pPr algn="ctr"/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 он не украшает,</a:t>
            </a:r>
          </a:p>
          <a:p>
            <a:pPr algn="ctr"/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машинам не мешает!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790DFA-1399-104A-EAE7-D8AE71ABC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721" y="1226118"/>
            <a:ext cx="6242304" cy="46756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E28A4EE-A2DD-851D-4668-03CBA86F9D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2960946"/>
            <a:ext cx="4297892" cy="374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81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499533" y="406401"/>
            <a:ext cx="6104467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 «</a:t>
            </a: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Дети»</a:t>
            </a:r>
            <a:endParaRPr lang="ru-RU" sz="36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Посреди дороги дети,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всегда за них в ответе.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 не плакал их родитель,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Будь внимательней, водитель!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30C50C-414B-7C8C-C4BF-8B22D7E95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1" y="3304679"/>
            <a:ext cx="4809066" cy="34771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0ACDE57-1D24-FEC8-106D-F42BDBE4A7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303" y="497422"/>
            <a:ext cx="4539659" cy="281057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34A796C-C4BB-233E-8E68-46C1064BA1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303" y="3674533"/>
            <a:ext cx="4539658" cy="294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13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381000" y="228601"/>
            <a:ext cx="883761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FF0000"/>
                </a:solidFill>
                <a:effectLst/>
                <a:latin typeface="Comic"/>
                <a:ea typeface="Times New Roman" panose="02020603050405020304" pitchFamily="18" charset="0"/>
                <a:cs typeface="Times New Roman" panose="02020603050405020304" pitchFamily="18" charset="0"/>
              </a:rPr>
              <a:t>       </a:t>
            </a: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«Движение пешеходов запрещено»</a:t>
            </a:r>
            <a:endParaRPr lang="ru-RU" sz="36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дождь и в ясную погоду</a:t>
            </a:r>
            <a:br>
              <a:rPr lang="ru-RU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Здесь не ходят пешеходы.</a:t>
            </a:r>
            <a:br>
              <a:rPr lang="ru-RU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 им знак одно:</a:t>
            </a:r>
            <a:br>
              <a:rPr lang="ru-RU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«Вам ходить запрещено!»</a:t>
            </a:r>
            <a:endParaRPr lang="ru-RU" sz="36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7473713-DC2D-ADAD-E33B-3F56AB4193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7692" y="2682097"/>
            <a:ext cx="5001157" cy="46445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BEEA09A-64CA-E1A9-A75C-B1C53FF41B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124" y="1896533"/>
            <a:ext cx="5173134" cy="441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57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262466" y="406401"/>
            <a:ext cx="9586928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«Велосипедная дорожка»</a:t>
            </a:r>
            <a:endParaRPr lang="ru-RU" sz="36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 знак, как красный свет,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Здесь машинам хода нет!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Царство здесь велосипедов,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Пешеходов и мопедов.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D4FA73-B1F6-BA0B-208F-3C6E912C9E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66" y="3429000"/>
            <a:ext cx="3589867" cy="326311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43CF427-C8B4-41BA-129E-F72CDC195D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599" y="1540933"/>
            <a:ext cx="6112934" cy="497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967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516465" y="127002"/>
            <a:ext cx="839240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«Пешеходная дорожка»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 нам знак: «Друзья!</a:t>
            </a:r>
            <a:b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Ездить здесь совсем нельзя!»</a:t>
            </a:r>
            <a:b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со знаками знаком,</a:t>
            </a:r>
            <a:b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Ходят мимо лишь пешком.</a:t>
            </a:r>
            <a:endParaRPr lang="ru-RU" sz="28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AAD8357-73AE-AF3D-5FE6-8E55974ACF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1" y="2435326"/>
            <a:ext cx="4734802" cy="429567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35508BF-0D77-CD41-FE78-A7308F3C7C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480" y="863601"/>
            <a:ext cx="6223001" cy="535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610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505097" y="127002"/>
            <a:ext cx="1028143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«Место остановки автобуса и  троллейбуса»</a:t>
            </a:r>
          </a:p>
          <a:p>
            <a:pPr algn="ctr"/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 знаком столпились люди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Кататься, но не на верблюде.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Зачем же стоят они тут?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Троллейбус с автобусом ждут!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3261F6-A11D-D250-186D-F9A7CC343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301" y="555170"/>
            <a:ext cx="7679731" cy="624331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BC97FD6-470E-8818-5E2A-7D4712DCF4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12" y="3676829"/>
            <a:ext cx="5930900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23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F79E51-7296-3F84-D62B-83220E35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Пешеходный переход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621B9A-38E5-0642-7928-95D2BFA118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9" y="0"/>
            <a:ext cx="12192000" cy="691779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ED1CC9-2F01-F3F8-836E-88F8BFADA50D}"/>
              </a:ext>
            </a:extLst>
          </p:cNvPr>
          <p:cNvSpPr txBox="1"/>
          <p:nvPr/>
        </p:nvSpPr>
        <p:spPr>
          <a:xfrm>
            <a:off x="479697" y="124937"/>
            <a:ext cx="10281435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«Дикие животные»</a:t>
            </a:r>
            <a:endParaRPr lang="ru-RU" sz="36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Бродят здесь среди дороги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Лоси, волки, носороги.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Ты, водитель, не спеши,</a:t>
            </a:r>
            <a:b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Пусть сперва пройдут ежи!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D35AB3-D196-F5AA-9024-05EBF2BE74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709" y="124937"/>
            <a:ext cx="5573183" cy="562393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ECAF3EB-39F5-BE14-11E5-24128CFCC8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08" y="2804420"/>
            <a:ext cx="6034372" cy="390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3343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226</TotalTime>
  <Words>431</Words>
  <Application>Microsoft Office PowerPoint</Application>
  <PresentationFormat>Широкоэкранный</PresentationFormat>
  <Paragraphs>56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Century Gothic</vt:lpstr>
      <vt:lpstr>Comic</vt:lpstr>
      <vt:lpstr>Times New Roman</vt:lpstr>
      <vt:lpstr>Wingdings 3</vt:lpstr>
      <vt:lpstr>Сектор</vt:lpstr>
      <vt:lpstr>Презентация PowerPoint</vt:lpstr>
      <vt:lpstr>Пешеходный переход</vt:lpstr>
      <vt:lpstr>Пешеходный переход</vt:lpstr>
      <vt:lpstr>Пешеходный переход</vt:lpstr>
      <vt:lpstr>Пешеходный переход</vt:lpstr>
      <vt:lpstr>Пешеходный переход</vt:lpstr>
      <vt:lpstr>Пешеходный переход</vt:lpstr>
      <vt:lpstr>Пешеходный переход</vt:lpstr>
      <vt:lpstr>Пешеходный переход</vt:lpstr>
      <vt:lpstr>Пешеходный переход</vt:lpstr>
      <vt:lpstr>Пешеходный переход</vt:lpstr>
      <vt:lpstr>Пешеходный переход</vt:lpstr>
      <vt:lpstr>Пешеходный переход</vt:lpstr>
      <vt:lpstr>Пешеходный переход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учитель начальных классов ГБОУ АО СКОШ №15 Анциферова С.И.</dc:title>
  <dc:creator>Светлана Анциферова</dc:creator>
  <cp:lastModifiedBy>Светлана Анциферова</cp:lastModifiedBy>
  <cp:revision>6</cp:revision>
  <dcterms:created xsi:type="dcterms:W3CDTF">2022-09-30T16:03:21Z</dcterms:created>
  <dcterms:modified xsi:type="dcterms:W3CDTF">2022-10-01T05:26:30Z</dcterms:modified>
</cp:coreProperties>
</file>