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5" r:id="rId5"/>
    <p:sldId id="259" r:id="rId6"/>
    <p:sldId id="269" r:id="rId7"/>
    <p:sldId id="271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BF9FB-A2C1-4D53-9357-BBEB84B85E83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A269-8DBE-4DB5-A21E-0924F2A46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BF9FB-A2C1-4D53-9357-BBEB84B85E83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A269-8DBE-4DB5-A21E-0924F2A46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BF9FB-A2C1-4D53-9357-BBEB84B85E83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A269-8DBE-4DB5-A21E-0924F2A46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BF9FB-A2C1-4D53-9357-BBEB84B85E83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A269-8DBE-4DB5-A21E-0924F2A46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BF9FB-A2C1-4D53-9357-BBEB84B85E83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A269-8DBE-4DB5-A21E-0924F2A46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BF9FB-A2C1-4D53-9357-BBEB84B85E83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A269-8DBE-4DB5-A21E-0924F2A46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BF9FB-A2C1-4D53-9357-BBEB84B85E83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A269-8DBE-4DB5-A21E-0924F2A46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BF9FB-A2C1-4D53-9357-BBEB84B85E83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A269-8DBE-4DB5-A21E-0924F2A46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BF9FB-A2C1-4D53-9357-BBEB84B85E83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A269-8DBE-4DB5-A21E-0924F2A46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BF9FB-A2C1-4D53-9357-BBEB84B85E83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A269-8DBE-4DB5-A21E-0924F2A46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BF9FB-A2C1-4D53-9357-BBEB84B85E83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A269-8DBE-4DB5-A21E-0924F2A46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BF9FB-A2C1-4D53-9357-BBEB84B85E83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AA269-8DBE-4DB5-A21E-0924F2A46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player.com/slide/12908550/78/images/2/Good+afternoon%2C+children%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un9-4.userapi.com/IuBSdaWVf-gSpg0tuFYGKMhAJSevNhWv_yEKsg/kJl6HSWQay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84976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rgbClr val="0070C0"/>
                </a:solidFill>
                <a:latin typeface="+mn-lt"/>
              </a:rPr>
              <a:t>The Theme</a:t>
            </a:r>
            <a:endParaRPr lang="ru-RU" sz="4800" b="1" dirty="0" smtClean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099" name="Picture 2" descr="C:\Users\Артбук\Desktop\к презентациям\Happy-Birthday-Lily-lilyz-34801311-437-530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EFDFD"/>
              </a:clrFrom>
              <a:clrTo>
                <a:srgbClr val="FEFDFD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2771775" y="1268413"/>
            <a:ext cx="416242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1412875"/>
            <a:ext cx="23812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2205038"/>
            <a:ext cx="17033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3" y="188640"/>
            <a:ext cx="8905875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mulino58.ru/wp-content/uploads/1/4/c/14c942127fac591dfd2b8e10537d32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Порядковые числительные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208823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132856"/>
            <a:ext cx="554461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Reading</a:t>
            </a:r>
            <a:endParaRPr lang="ru-RU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78497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s03.infourok.ru/uploads/ex/0daf/000614a6-f9762718/1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5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The Theme</vt:lpstr>
      <vt:lpstr>Слайд 4</vt:lpstr>
      <vt:lpstr>Слайд 5</vt:lpstr>
      <vt:lpstr>Порядковые числительные</vt:lpstr>
      <vt:lpstr>Reading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Алёна</dc:creator>
  <cp:lastModifiedBy>Алёна</cp:lastModifiedBy>
  <cp:revision>15</cp:revision>
  <dcterms:created xsi:type="dcterms:W3CDTF">2020-12-19T08:48:44Z</dcterms:created>
  <dcterms:modified xsi:type="dcterms:W3CDTF">2022-06-18T19:31:26Z</dcterms:modified>
</cp:coreProperties>
</file>