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9" autoAdjust="0"/>
    <p:restoredTop sz="94660"/>
  </p:normalViewPr>
  <p:slideViewPr>
    <p:cSldViewPr>
      <p:cViewPr varScale="1">
        <p:scale>
          <a:sx n="66" d="100"/>
          <a:sy n="66" d="100"/>
        </p:scale>
        <p:origin x="127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F4EF0-71EE-4545-9667-F774F38E4E7F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2DD4-A6E2-4589-905F-4ACDA1E30C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50FB8-8375-4378-9480-6EEE39FE3469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3D6DF-2930-4866-8288-AB3C225E2D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BA64-5C47-4C7A-9112-97EF3310C785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A528A-6C2E-4C35-B0C6-525AC7CBBD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3C561-3DCD-43B9-9E80-6D0BB82643E8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5F67A-2271-4681-B52F-52A48A6BC0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F246-109B-4D42-9B1E-5C51C92F4A55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1DD33-F03D-4EDC-82D4-80AED93308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69F10-5B51-4996-A7C4-AF38FF07201A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2856-7B43-49D8-A836-76D213A731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E5083-E014-4A4A-84F8-784455F81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9B922-8896-4FCE-A818-29348350BCF5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9462F-4A6E-4AFF-A363-C7C907FEA180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49270-1256-4B81-9018-86D70E76B9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3CEC2-C61C-4C45-AE76-09B0CF6EACB6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E888A-2E1D-43A9-A9DF-320AA736A8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BA1CF-D268-42EF-B1FA-499D38FB8261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07EB6-5C41-4C43-8411-22399123E3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367D6-DC65-4526-B310-F29AE9248D7E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DC7AA-1163-487A-83B0-5295C54CA0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1DCDE4-802A-4EF3-B819-6C61AA67536B}" type="datetimeFigureOut">
              <a:rPr lang="ru-RU"/>
              <a:pPr>
                <a:defRPr/>
              </a:pPr>
              <a:t>15.04.2022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1FBB28-2821-4A7F-A7EF-3332461538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297275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Сапожников Михаил Александрович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3168650" y="32464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. </a:t>
            </a: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971550" y="1311317"/>
            <a:ext cx="756126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6600" dirty="0" smtClean="0"/>
              <a:t>Герой моей семьи</a:t>
            </a:r>
            <a:r>
              <a:rPr lang="ru-RU" sz="6000" dirty="0" smtClean="0"/>
              <a:t> </a:t>
            </a:r>
            <a:endParaRPr lang="ru-RU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27352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За время службы успел слетать на разведку в районы: Ржев, Вязьма, Смоленск, Брянск, Орел, Витебск, Орша, Гомель, Сычевка, Карачев, Курск, Воронеж, Ростов, Новочеркасск, Тамань, Керчь и др.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После войны М.А. Сапожников окончил курсы усовершенствования офицерского состава и вернулся в Чебоксары. В послевоенный период М. Сапожников до декабря 1960 года занимал командирские должности в рядах Советской Армии, авиаотряда. </a:t>
            </a:r>
          </a:p>
        </p:txBody>
      </p:sp>
      <p:pic>
        <p:nvPicPr>
          <p:cNvPr id="23554" name="Picture 1" descr="C:\Users\u039005\Desktop\cз\Новая папка (11)\Страницы из DOC008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997200"/>
            <a:ext cx="48625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250825" y="260350"/>
            <a:ext cx="5545138" cy="64087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 1960 г. полковник Сапожников – в запасе. После увольнения из армии в 1962-1974 годах работал начальником штаба Чебоксарского аэроклуба, с мая 1972 года являлся помощником командира авиаэскадрильи Чебоксарского объединенного авиаотряда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 перечисленным наградам можно добавить орден Красной Звезды, медали «За оборону Москвы»,                    «За победу над Германией в Великой Отечественной войне 1941–1945 гг»,  «За взятие Будапешта», «За взятие Вены» и медаль «За боевые заслуги»</a:t>
            </a:r>
          </a:p>
        </p:txBody>
      </p:sp>
      <p:pic>
        <p:nvPicPr>
          <p:cNvPr id="24578" name="Picture 1" descr="C:\Users\u039005\Desktop\cз\Новая папка (11)\IMG_20220121_1417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333375"/>
            <a:ext cx="2232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C:\Users\u039005\Desktop\cз\Новая папка (11)\IMG_20220121_1416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2852738"/>
            <a:ext cx="15589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C:\Users\u039005\Desktop\cз\Новая папка (11)\IMG_20220121_1416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852738"/>
            <a:ext cx="13985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6227763" y="2420938"/>
            <a:ext cx="2447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Times New Roman" pitchFamily="18" charset="0"/>
                <a:cs typeface="Times New Roman" pitchFamily="18" charset="0"/>
              </a:rPr>
              <a:t>Орден Красной Звезды</a:t>
            </a:r>
            <a:endParaRPr lang="ru-RU" sz="1800">
              <a:latin typeface="Constantia" pitchFamily="18" charset="0"/>
            </a:endParaRPr>
          </a:p>
        </p:txBody>
      </p:sp>
      <p:sp>
        <p:nvSpPr>
          <p:cNvPr id="24582" name="TextBox 9"/>
          <p:cNvSpPr txBox="1">
            <a:spLocks noChangeArrowheads="1"/>
          </p:cNvSpPr>
          <p:nvPr/>
        </p:nvSpPr>
        <p:spPr bwMode="auto">
          <a:xfrm>
            <a:off x="7308850" y="5732463"/>
            <a:ext cx="1511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>
                <a:latin typeface="Times New Roman" pitchFamily="18" charset="0"/>
                <a:cs typeface="Times New Roman" pitchFamily="18" charset="0"/>
              </a:rPr>
              <a:t>За боевые заслуги</a:t>
            </a:r>
            <a:endParaRPr lang="ru-RU" sz="1800">
              <a:latin typeface="Constantia" pitchFamily="18" charset="0"/>
            </a:endParaRPr>
          </a:p>
        </p:txBody>
      </p:sp>
      <p:sp>
        <p:nvSpPr>
          <p:cNvPr id="24583" name="TextBox 10"/>
          <p:cNvSpPr txBox="1">
            <a:spLocks noChangeArrowheads="1"/>
          </p:cNvSpPr>
          <p:nvPr/>
        </p:nvSpPr>
        <p:spPr bwMode="auto">
          <a:xfrm>
            <a:off x="5795963" y="5732463"/>
            <a:ext cx="15128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>
                <a:latin typeface="Times New Roman" pitchFamily="18" charset="0"/>
                <a:cs typeface="Times New Roman" pitchFamily="18" charset="0"/>
              </a:rPr>
              <a:t>За оборону Москвы</a:t>
            </a:r>
            <a:endParaRPr lang="ru-RU" sz="180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323850" y="333375"/>
            <a:ext cx="8569325" cy="23050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 1978 г. Михаил Александрович Сапожников занесен в Почетную книгу Трудовой славы и героизма Чувашской АССР. Незадолго до этого Герой приезжал в Верхнюю Туру, на свою малую родину. Скончался он 8 сентября 1979 г.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 Его доброе имя навсегда останется в памяти народа. В честь него в 1990 году названа одна из улиц Южного поселка г.Чебоксары. </a:t>
            </a:r>
          </a:p>
        </p:txBody>
      </p:sp>
      <p:pic>
        <p:nvPicPr>
          <p:cNvPr id="25602" name="Picture 1" descr="C:\Users\u039005\Desktop\cз\Новая папка (11)\DOC0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708275"/>
            <a:ext cx="6264275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4043363" cy="57213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700" i="1" smtClean="0"/>
              <a:t>Отдавая дань уважения и признательности выдающимся землякам, внесшим значительный вклад в государственное, экономическое, социальное и культурное развитие Чувашской Республики, постановляю объявить в Чувашской Республике 2022 год Годом выдающихся земляков. Вспомнив каждого выдающегося земляка, мы логично завершим линию сохранения исторической памяти, которая красной нитью проходила через Год памяти и славы в 2020 году, Год трудового подвига строителей Сурского и Казанского оборонительных рубежей в 2021 году. Вдохновляясь нашим богатым прошлым, подвигами земляков, мы продолжим уверенно двигаться вперед по решению тех задач, которые сегодня стоят перед нами.</a:t>
            </a:r>
            <a:r>
              <a:rPr lang="ru-RU" sz="1700" smtClean="0"/>
              <a:t> </a:t>
            </a:r>
          </a:p>
          <a:p>
            <a:pPr>
              <a:lnSpc>
                <a:spcPct val="80000"/>
              </a:lnSpc>
            </a:pPr>
            <a:endParaRPr lang="ru-RU" sz="1700" smtClean="0"/>
          </a:p>
        </p:txBody>
      </p:sp>
      <p:pic>
        <p:nvPicPr>
          <p:cNvPr id="14338" name="Picture 4" descr="nikolaev_1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64163" y="1196975"/>
            <a:ext cx="3063875" cy="33845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7"/>
          <p:cNvSpPr>
            <a:spLocks noGrp="1"/>
          </p:cNvSpPr>
          <p:nvPr>
            <p:ph type="body" idx="1"/>
          </p:nvPr>
        </p:nvSpPr>
        <p:spPr>
          <a:xfrm>
            <a:off x="5219700" y="2060575"/>
            <a:ext cx="3683000" cy="19446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200" smtClean="0">
                <a:latin typeface="Arial" charset="0"/>
              </a:rPr>
              <a:t>   </a:t>
            </a:r>
            <a:r>
              <a:rPr lang="ru-RU" sz="2400" smtClean="0">
                <a:latin typeface="Arial" charset="0"/>
              </a:rPr>
              <a:t>Сапожников Михаил Александрович – Герой Советского Союза, гордость нашей семьи!</a:t>
            </a:r>
          </a:p>
        </p:txBody>
      </p:sp>
      <p:pic>
        <p:nvPicPr>
          <p:cNvPr id="16386" name="Picture 4" descr="fo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740669"/>
            <a:ext cx="4896021" cy="3264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364163" cy="6858000"/>
          </a:xfrm>
        </p:spPr>
        <p:txBody>
          <a:bodyPr/>
          <a:lstStyle/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rtl="1"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рядах мужественных защитников Родины в годы Великой Отечественной войны 1941-1945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находилось более 210 тыс. уроженцев Чувашской Республики. Не было такого фронта, где бы ни сражались сыны и дочери чувашского народа. Всюду они показывали высокую доблесть и героизм, проявляли беспредельную преданность своей Отчизне. Среди них был и Михаил Александрович Сапожников.</a:t>
            </a:r>
          </a:p>
        </p:txBody>
      </p:sp>
      <p:pic>
        <p:nvPicPr>
          <p:cNvPr id="17410" name="Picture 2" descr="C:\Users\u039005\Desktop\cз\Новая папка (11)\Страницы из DOC0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836613"/>
            <a:ext cx="35242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179388" y="333375"/>
            <a:ext cx="4679950" cy="6335713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Михаил Сапожников родился в 1920 г. в городе Верхняя Тура Свердловской области. В 1922 году его семья переехала в г. Чебоксары. Свой трудовой путь он начал в 1937 году на Чебоксарском авторемонтном заводе. В 1940 году был призван в ряды  Красной Армии и направлен на учебу в Энгельскую военно-авиационную школу пилотов, по окончании которой получил отличную выпускную аттестацию. Овладел техникой пилотирования самолетов Р-5 и Пе-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2.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1" descr="C:\Users\u039005\Desktop\cз\Новая папка (11)\images - 2022-01-21T134524.09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620713"/>
            <a:ext cx="34623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C:\Users\u039005\Desktop\cз\Новая папка (11)\pe-2-e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716338"/>
            <a:ext cx="3757613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6084888" y="2997200"/>
            <a:ext cx="1366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Р-5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6300788" y="6165850"/>
            <a:ext cx="1366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Пе-2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0" y="765175"/>
            <a:ext cx="8964613" cy="5472113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В 1941 году, окончив школу пилотов, с октября этого же года начал свою службу на фронте.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С первых же дней прибытия на фронт молодому летчику стали доверять ответственные задания командования. Приходилось вылетать за день по 3—4 раза и в глубокий тыл противника.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Воздушный разведчик обязан не отвлекаться другими целями, его задача—прилетев в заданный район, осмотреть его, сфотографировать военные объекты и цели, доставить своему командованию необходимые сведения о противнике.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250825" y="333375"/>
            <a:ext cx="8281988" cy="3887788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В феврале 1942 г., выполняя задание по разведке вражеских аэродромов в сложных метеоусловиях, был обстрелен зенитным и оружейно-пулеметным огнем противника. Несмотря на все это, задание выполнил и привез ценные сведения командованию. По данным экипажа Сапожникова советская авиация произвела бомбежки самолетов противника. </a:t>
            </a:r>
          </a:p>
        </p:txBody>
      </p:sp>
      <p:pic>
        <p:nvPicPr>
          <p:cNvPr id="20482" name="Picture 1" descr="C:\Users\u039005\Desktop\cз\Новая папка (11)\300px-RIAN_archive_225_IL-2_attack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3284538"/>
            <a:ext cx="49704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1"/>
          </p:nvPr>
        </p:nvSpPr>
        <p:spPr>
          <a:xfrm>
            <a:off x="395288" y="260350"/>
            <a:ext cx="8229600" cy="3384550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17 сентября 1942 г. экипаж под командованием командира звена Михаил Сапожников вылетел на разведку аэродромов Калач и Тацинская. При выполнении задания самолет был атакован семью истребителями противника. Машина была подожжена. Экипаж вынужден был выброситься с парашютами над территорией противника и попал в плен. М.А. Сапожников пробыл в плену 8 дней и бежал.</a:t>
            </a:r>
          </a:p>
          <a:p>
            <a:pPr eaLnBrk="1" hangingPunct="1"/>
            <a:endParaRPr lang="ru-RU" smtClean="0"/>
          </a:p>
        </p:txBody>
      </p:sp>
      <p:pic>
        <p:nvPicPr>
          <p:cNvPr id="21506" name="Picture 1" descr="C:\Users\u039005\Desktop\cз\Новая папка (11)\IMG_20220121_1403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644900"/>
            <a:ext cx="4762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88913"/>
            <a:ext cx="5545137" cy="65119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Вернулся живым в полк 1 ноября 1942 года, и в этом же году, 22 декабря, получил медаль «За оборону Сталинграда»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Почти через год, в августе 1943 года Приказом 17-й Воздушной армии, гвардии старшина Михаил Сапожников награжден орденом Красного Знамени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Указом Президиума Верховного Совета СССР от 4 февраля 1944 года Михаилу Александровичу Сапожникову присвоено звание Героя Советского Союза с вручением  ордена Ленина и медали «Золотая Звезда»</a:t>
            </a:r>
          </a:p>
        </p:txBody>
      </p:sp>
      <p:pic>
        <p:nvPicPr>
          <p:cNvPr id="22530" name="Picture 1" descr="C:\Users\u039005\Desktop\cз\Новая папка (11)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260350"/>
            <a:ext cx="3095625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C:\Users\u039005\Desktop\cз\Новая папка (11)\Страницы из DOC008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3644900"/>
            <a:ext cx="2303462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293</TotalTime>
  <Words>548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Александров Степан Николаевич</dc:creator>
  <cp:lastModifiedBy>22</cp:lastModifiedBy>
  <cp:revision>37</cp:revision>
  <dcterms:created xsi:type="dcterms:W3CDTF">2022-01-21T10:19:16Z</dcterms:created>
  <dcterms:modified xsi:type="dcterms:W3CDTF">2022-04-15T13:36:19Z</dcterms:modified>
</cp:coreProperties>
</file>