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5" r:id="rId10"/>
    <p:sldId id="266" r:id="rId11"/>
    <p:sldId id="267" r:id="rId12"/>
    <p:sldId id="268" r:id="rId13"/>
    <p:sldId id="269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2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shutterstock_1115233553.png"/>
          <p:cNvPicPr>
            <a:picLocks noChangeAspect="1"/>
          </p:cNvPicPr>
          <p:nvPr userDrawn="1"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214282" y="142858"/>
            <a:ext cx="4000528" cy="4000528"/>
          </a:xfrm>
          <a:prstGeom prst="rect">
            <a:avLst/>
          </a:prstGeom>
        </p:spPr>
      </p:pic>
      <p:pic>
        <p:nvPicPr>
          <p:cNvPr id="9" name="Рисунок 8" descr="happy-children-reading-a-imaginative-book_23-2147533259.png"/>
          <p:cNvPicPr>
            <a:picLocks noChangeAspect="1"/>
          </p:cNvPicPr>
          <p:nvPr userDrawn="1"/>
        </p:nvPicPr>
        <p:blipFill>
          <a:blip r:embed="rId3" cstate="print">
            <a:lum contrast="20000"/>
          </a:blip>
          <a:srcRect l="3704" r="7407" b="9114"/>
          <a:stretch>
            <a:fillRect/>
          </a:stretch>
        </p:blipFill>
        <p:spPr>
          <a:xfrm>
            <a:off x="500034" y="1285866"/>
            <a:ext cx="3357586" cy="3427536"/>
          </a:xfrm>
          <a:prstGeom prst="rect">
            <a:avLst/>
          </a:prstGeom>
        </p:spPr>
      </p:pic>
      <p:pic>
        <p:nvPicPr>
          <p:cNvPr id="12312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4" cstate="print">
            <a:lum contrast="-10000"/>
          </a:blip>
          <a:srcRect b="43999"/>
          <a:stretch>
            <a:fillRect/>
          </a:stretch>
        </p:blipFill>
        <p:spPr bwMode="auto">
          <a:xfrm flipH="1">
            <a:off x="4499970" y="4143386"/>
            <a:ext cx="4644029" cy="1000114"/>
          </a:xfrm>
          <a:prstGeom prst="rect">
            <a:avLst/>
          </a:prstGeom>
          <a:noFill/>
        </p:spPr>
      </p:pic>
      <p:pic>
        <p:nvPicPr>
          <p:cNvPr id="34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4" cstate="print">
            <a:lum contrast="-10000"/>
          </a:blip>
          <a:srcRect b="43999"/>
          <a:stretch>
            <a:fillRect/>
          </a:stretch>
        </p:blipFill>
        <p:spPr bwMode="auto">
          <a:xfrm>
            <a:off x="0" y="4143386"/>
            <a:ext cx="4644029" cy="1000114"/>
          </a:xfrm>
          <a:prstGeom prst="rect">
            <a:avLst/>
          </a:prstGeom>
          <a:noFill/>
        </p:spPr>
      </p:pic>
      <p:pic>
        <p:nvPicPr>
          <p:cNvPr id="35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4" cstate="print">
            <a:lum contrast="-10000"/>
          </a:blip>
          <a:srcRect b="43999"/>
          <a:stretch>
            <a:fillRect/>
          </a:stretch>
        </p:blipFill>
        <p:spPr bwMode="auto">
          <a:xfrm rot="5400000" flipH="1">
            <a:off x="-1821957" y="1964816"/>
            <a:ext cx="4644029" cy="1000114"/>
          </a:xfrm>
          <a:prstGeom prst="rect">
            <a:avLst/>
          </a:prstGeom>
          <a:noFill/>
        </p:spPr>
      </p:pic>
      <p:pic>
        <p:nvPicPr>
          <p:cNvPr id="36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4" cstate="print">
            <a:lum contrast="-10000"/>
          </a:blip>
          <a:srcRect b="43999"/>
          <a:stretch>
            <a:fillRect/>
          </a:stretch>
        </p:blipFill>
        <p:spPr bwMode="auto">
          <a:xfrm rot="16200000" flipH="1">
            <a:off x="6321929" y="2179130"/>
            <a:ext cx="4644029" cy="1000114"/>
          </a:xfrm>
          <a:prstGeom prst="rect">
            <a:avLst/>
          </a:prstGeom>
          <a:noFill/>
        </p:spPr>
      </p:pic>
      <p:pic>
        <p:nvPicPr>
          <p:cNvPr id="37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4" cstate="print">
            <a:lum contrast="-10000"/>
          </a:blip>
          <a:srcRect b="43999"/>
          <a:stretch>
            <a:fillRect/>
          </a:stretch>
        </p:blipFill>
        <p:spPr bwMode="auto">
          <a:xfrm rot="10800000" flipH="1">
            <a:off x="0" y="0"/>
            <a:ext cx="4644029" cy="1000114"/>
          </a:xfrm>
          <a:prstGeom prst="rect">
            <a:avLst/>
          </a:prstGeom>
          <a:noFill/>
        </p:spPr>
      </p:pic>
      <p:pic>
        <p:nvPicPr>
          <p:cNvPr id="38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4" cstate="print">
            <a:lum contrast="-10000"/>
          </a:blip>
          <a:srcRect b="43999"/>
          <a:stretch>
            <a:fillRect/>
          </a:stretch>
        </p:blipFill>
        <p:spPr bwMode="auto">
          <a:xfrm rot="10800000">
            <a:off x="4499971" y="0"/>
            <a:ext cx="4644029" cy="100011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6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BB2E9E4-ACA1-42E5-BD08-FF4E68376E2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59C3222-26DE-4E98-ADC1-3D441C7BB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BB2E9E4-ACA1-42E5-BD08-FF4E68376E2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59C3222-26DE-4E98-ADC1-3D441C7BB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10800000" flipH="1">
            <a:off x="0" y="0"/>
            <a:ext cx="4644029" cy="1000114"/>
          </a:xfrm>
          <a:prstGeom prst="rect">
            <a:avLst/>
          </a:prstGeom>
          <a:noFill/>
        </p:spPr>
      </p:pic>
      <p:pic>
        <p:nvPicPr>
          <p:cNvPr id="8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10800000">
            <a:off x="4499971" y="0"/>
            <a:ext cx="4644029" cy="1000114"/>
          </a:xfrm>
          <a:prstGeom prst="rect">
            <a:avLst/>
          </a:prstGeom>
          <a:noFill/>
        </p:spPr>
      </p:pic>
      <p:pic>
        <p:nvPicPr>
          <p:cNvPr id="9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5400000" flipH="1">
            <a:off x="-1821957" y="1964816"/>
            <a:ext cx="4644029" cy="1000114"/>
          </a:xfrm>
          <a:prstGeom prst="rect">
            <a:avLst/>
          </a:prstGeom>
          <a:noFill/>
        </p:spPr>
      </p:pic>
      <p:pic>
        <p:nvPicPr>
          <p:cNvPr id="10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16200000" flipH="1">
            <a:off x="6321929" y="2179130"/>
            <a:ext cx="4644029" cy="1000114"/>
          </a:xfrm>
          <a:prstGeom prst="rect">
            <a:avLst/>
          </a:prstGeom>
          <a:noFill/>
        </p:spPr>
      </p:pic>
      <p:pic>
        <p:nvPicPr>
          <p:cNvPr id="11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>
            <a:off x="0" y="4143386"/>
            <a:ext cx="4644029" cy="1000114"/>
          </a:xfrm>
          <a:prstGeom prst="rect">
            <a:avLst/>
          </a:prstGeom>
          <a:noFill/>
        </p:spPr>
      </p:pic>
      <p:pic>
        <p:nvPicPr>
          <p:cNvPr id="12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flipH="1">
            <a:off x="4499970" y="4143386"/>
            <a:ext cx="4644029" cy="1000114"/>
          </a:xfrm>
          <a:prstGeom prst="rect">
            <a:avLst/>
          </a:prstGeom>
          <a:noFill/>
        </p:spPr>
      </p:pic>
      <p:pic>
        <p:nvPicPr>
          <p:cNvPr id="13" name="Рисунок 12" descr="happy-children-reading-a-imaginative-book_23-2147533259.png"/>
          <p:cNvPicPr>
            <a:picLocks noChangeAspect="1"/>
          </p:cNvPicPr>
          <p:nvPr userDrawn="1"/>
        </p:nvPicPr>
        <p:blipFill>
          <a:blip r:embed="rId3" cstate="print">
            <a:lum contrast="20000"/>
          </a:blip>
          <a:srcRect l="3704" r="7407" b="9114"/>
          <a:stretch>
            <a:fillRect/>
          </a:stretch>
        </p:blipFill>
        <p:spPr>
          <a:xfrm>
            <a:off x="7069414" y="2786064"/>
            <a:ext cx="2074586" cy="2117807"/>
          </a:xfrm>
          <a:prstGeom prst="rect">
            <a:avLst/>
          </a:prstGeom>
        </p:spPr>
      </p:pic>
      <p:pic>
        <p:nvPicPr>
          <p:cNvPr id="14" name="Рисунок 13" descr="happy-children-reading-a-imaginative-book_23-2147533259.png"/>
          <p:cNvPicPr>
            <a:picLocks noChangeAspect="1"/>
          </p:cNvPicPr>
          <p:nvPr userDrawn="1"/>
        </p:nvPicPr>
        <p:blipFill>
          <a:blip r:embed="rId3" cstate="print">
            <a:lum contrast="20000"/>
          </a:blip>
          <a:srcRect l="3704" r="7407" b="9114"/>
          <a:stretch>
            <a:fillRect/>
          </a:stretch>
        </p:blipFill>
        <p:spPr>
          <a:xfrm flipH="1">
            <a:off x="0" y="2786064"/>
            <a:ext cx="2074586" cy="21178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flipH="1">
            <a:off x="4499970" y="4143386"/>
            <a:ext cx="4644029" cy="1000114"/>
          </a:xfrm>
          <a:prstGeom prst="rect">
            <a:avLst/>
          </a:prstGeom>
          <a:noFill/>
        </p:spPr>
      </p:pic>
      <p:pic>
        <p:nvPicPr>
          <p:cNvPr id="9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5400000" flipH="1">
            <a:off x="-1821957" y="1964816"/>
            <a:ext cx="4644029" cy="1000114"/>
          </a:xfrm>
          <a:prstGeom prst="rect">
            <a:avLst/>
          </a:prstGeom>
          <a:noFill/>
        </p:spPr>
      </p:pic>
      <p:pic>
        <p:nvPicPr>
          <p:cNvPr id="10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10800000" flipH="1">
            <a:off x="0" y="0"/>
            <a:ext cx="4644029" cy="1000114"/>
          </a:xfrm>
          <a:prstGeom prst="rect">
            <a:avLst/>
          </a:prstGeom>
          <a:noFill/>
        </p:spPr>
      </p:pic>
      <p:pic>
        <p:nvPicPr>
          <p:cNvPr id="11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10800000">
            <a:off x="4499971" y="0"/>
            <a:ext cx="4644029" cy="1000114"/>
          </a:xfrm>
          <a:prstGeom prst="rect">
            <a:avLst/>
          </a:prstGeom>
          <a:noFill/>
        </p:spPr>
      </p:pic>
      <p:pic>
        <p:nvPicPr>
          <p:cNvPr id="12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16200000" flipH="1">
            <a:off x="6321929" y="2179130"/>
            <a:ext cx="4644029" cy="1000114"/>
          </a:xfrm>
          <a:prstGeom prst="rect">
            <a:avLst/>
          </a:prstGeom>
          <a:noFill/>
        </p:spPr>
      </p:pic>
      <p:pic>
        <p:nvPicPr>
          <p:cNvPr id="13" name="Рисунок 12" descr="shutterstock_1115233553.png"/>
          <p:cNvPicPr>
            <a:picLocks noChangeAspect="1"/>
          </p:cNvPicPr>
          <p:nvPr userDrawn="1"/>
        </p:nvPicPr>
        <p:blipFill>
          <a:blip r:embed="rId3" cstate="print">
            <a:lum bright="10000"/>
          </a:blip>
          <a:srcRect l="50909" t="-1"/>
          <a:stretch>
            <a:fillRect/>
          </a:stretch>
        </p:blipFill>
        <p:spPr>
          <a:xfrm>
            <a:off x="-2" y="-240744"/>
            <a:ext cx="2643175" cy="5384244"/>
          </a:xfrm>
          <a:prstGeom prst="rect">
            <a:avLst/>
          </a:prstGeom>
        </p:spPr>
      </p:pic>
      <p:pic>
        <p:nvPicPr>
          <p:cNvPr id="14" name="Рисунок 13" descr="happy-children-reading-a-imaginative-book_23-2147533259.png"/>
          <p:cNvPicPr>
            <a:picLocks noChangeAspect="1"/>
          </p:cNvPicPr>
          <p:nvPr userDrawn="1"/>
        </p:nvPicPr>
        <p:blipFill>
          <a:blip r:embed="rId4" cstate="print">
            <a:lum contrast="20000"/>
          </a:blip>
          <a:srcRect l="3704" r="7407" b="9114"/>
          <a:stretch>
            <a:fillRect/>
          </a:stretch>
        </p:blipFill>
        <p:spPr>
          <a:xfrm flipH="1">
            <a:off x="0" y="2143122"/>
            <a:ext cx="2705864" cy="2762237"/>
          </a:xfrm>
          <a:prstGeom prst="rect">
            <a:avLst/>
          </a:prstGeom>
        </p:spPr>
      </p:pic>
      <p:pic>
        <p:nvPicPr>
          <p:cNvPr id="8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>
            <a:off x="0" y="4143386"/>
            <a:ext cx="4644029" cy="100011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16200000" flipH="1">
            <a:off x="6321929" y="2179130"/>
            <a:ext cx="4644029" cy="1000114"/>
          </a:xfrm>
          <a:prstGeom prst="rect">
            <a:avLst/>
          </a:prstGeom>
          <a:noFill/>
        </p:spPr>
      </p:pic>
      <p:pic>
        <p:nvPicPr>
          <p:cNvPr id="9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flipH="1">
            <a:off x="4499970" y="4143386"/>
            <a:ext cx="4644029" cy="1000114"/>
          </a:xfrm>
          <a:prstGeom prst="rect">
            <a:avLst/>
          </a:prstGeom>
          <a:noFill/>
        </p:spPr>
      </p:pic>
      <p:pic>
        <p:nvPicPr>
          <p:cNvPr id="10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>
            <a:off x="0" y="4143386"/>
            <a:ext cx="4644029" cy="1000114"/>
          </a:xfrm>
          <a:prstGeom prst="rect">
            <a:avLst/>
          </a:prstGeom>
          <a:noFill/>
        </p:spPr>
      </p:pic>
      <p:pic>
        <p:nvPicPr>
          <p:cNvPr id="11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5400000" flipH="1">
            <a:off x="-1821957" y="1964816"/>
            <a:ext cx="4644029" cy="1000114"/>
          </a:xfrm>
          <a:prstGeom prst="rect">
            <a:avLst/>
          </a:prstGeom>
          <a:noFill/>
        </p:spPr>
      </p:pic>
      <p:pic>
        <p:nvPicPr>
          <p:cNvPr id="12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10800000" flipH="1">
            <a:off x="0" y="0"/>
            <a:ext cx="4644029" cy="1000114"/>
          </a:xfrm>
          <a:prstGeom prst="rect">
            <a:avLst/>
          </a:prstGeom>
          <a:noFill/>
        </p:spPr>
      </p:pic>
      <p:pic>
        <p:nvPicPr>
          <p:cNvPr id="13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10800000">
            <a:off x="4499971" y="0"/>
            <a:ext cx="4644029" cy="100011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5400000" flipH="1">
            <a:off x="-2017912" y="2017911"/>
            <a:ext cx="5143500" cy="1107677"/>
          </a:xfrm>
          <a:prstGeom prst="rect">
            <a:avLst/>
          </a:prstGeom>
          <a:noFill/>
        </p:spPr>
      </p:pic>
      <p:pic>
        <p:nvPicPr>
          <p:cNvPr id="11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5400000" flipH="1" flipV="1">
            <a:off x="6018411" y="2017911"/>
            <a:ext cx="5143502" cy="110767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 rot="10800000">
            <a:off x="5572132" y="0"/>
            <a:ext cx="3317140" cy="714362"/>
          </a:xfrm>
          <a:prstGeom prst="rect">
            <a:avLst/>
          </a:prstGeom>
          <a:noFill/>
        </p:spPr>
      </p:pic>
      <p:pic>
        <p:nvPicPr>
          <p:cNvPr id="7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3" cstate="print">
            <a:lum contrast="-10000"/>
          </a:blip>
          <a:srcRect b="43999"/>
          <a:stretch>
            <a:fillRect/>
          </a:stretch>
        </p:blipFill>
        <p:spPr bwMode="auto">
          <a:xfrm rot="5400000" flipV="1">
            <a:off x="7041427" y="1357443"/>
            <a:ext cx="3460016" cy="745131"/>
          </a:xfrm>
          <a:prstGeom prst="rect">
            <a:avLst/>
          </a:prstGeom>
          <a:noFill/>
        </p:spPr>
      </p:pic>
      <p:pic>
        <p:nvPicPr>
          <p:cNvPr id="10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2" cstate="print">
            <a:lum contrast="-10000"/>
          </a:blip>
          <a:srcRect b="43999"/>
          <a:stretch>
            <a:fillRect/>
          </a:stretch>
        </p:blipFill>
        <p:spPr bwMode="auto">
          <a:xfrm>
            <a:off x="254728" y="4429138"/>
            <a:ext cx="3317140" cy="714362"/>
          </a:xfrm>
          <a:prstGeom prst="rect">
            <a:avLst/>
          </a:prstGeom>
          <a:noFill/>
        </p:spPr>
      </p:pic>
      <p:pic>
        <p:nvPicPr>
          <p:cNvPr id="11" name="Picture 24" descr="http://img-fotki.yandex.ru/get/6101/16969765.224/0_8eba4_2ea295c4_orig.png"/>
          <p:cNvPicPr>
            <a:picLocks noChangeAspect="1" noChangeArrowheads="1"/>
          </p:cNvPicPr>
          <p:nvPr userDrawn="1"/>
        </p:nvPicPr>
        <p:blipFill>
          <a:blip r:embed="rId3" cstate="print">
            <a:lum contrast="-10000"/>
          </a:blip>
          <a:srcRect b="43999"/>
          <a:stretch>
            <a:fillRect/>
          </a:stretch>
        </p:blipFill>
        <p:spPr bwMode="auto">
          <a:xfrm rot="16200000" flipV="1">
            <a:off x="-1357443" y="3040926"/>
            <a:ext cx="3460016" cy="74513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-fon-dlya-sayta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8669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BB2E9E4-ACA1-42E5-BD08-FF4E68376E2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59C3222-26DE-4E98-ADC1-3D441C7BB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BB2E9E4-ACA1-42E5-BD08-FF4E68376E2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59C3222-26DE-4E98-ADC1-3D441C7BB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9-fon-dlya-sayta.jpg"/>
          <p:cNvPicPr>
            <a:picLocks noChangeAspect="1"/>
          </p:cNvPicPr>
          <p:nvPr userDrawn="1"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7620" y="1714494"/>
            <a:ext cx="457203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6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Занимательная библиография</a:t>
            </a:r>
            <a:endParaRPr lang="ru-RU" sz="3600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bibliosfera.su/image/cache/catalog/img/dethudozh/BO00031600-8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000114"/>
            <a:ext cx="2514617" cy="31432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0" y="2285998"/>
            <a:ext cx="421481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24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«Доктор Айболит»</a:t>
            </a:r>
          </a:p>
          <a:p>
            <a:pPr algn="r"/>
            <a:r>
              <a:rPr lang="ru-RU" sz="24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Корней Чуковский</a:t>
            </a:r>
            <a:endParaRPr lang="ru-RU" sz="2400" i="1" dirty="0" smtClean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642924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6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Памятка о правилах общения с книгой</a:t>
            </a:r>
            <a:endParaRPr lang="ru-RU" sz="3600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786050" y="2143122"/>
            <a:ext cx="54292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книгу чистыми руками.</a:t>
            </a:r>
            <a:endParaRPr lang="ru-RU" sz="20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Не рисуй и не пиши в книге.</a:t>
            </a:r>
            <a:endParaRPr lang="ru-RU" sz="20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Переворачивай страницы аккуратно.</a:t>
            </a:r>
            <a:endParaRPr lang="ru-RU" sz="20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Используй закладки.</a:t>
            </a:r>
            <a:endParaRPr lang="ru-RU" sz="20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Не читай во время еды.</a:t>
            </a:r>
            <a:endParaRPr lang="ru-RU" sz="20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Вовремя возвращай книгу в библиотеку.</a:t>
            </a:r>
            <a:endParaRPr lang="ru-RU" sz="20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Учебник – главный друг и помощник ученика.</a:t>
            </a:r>
            <a:endParaRPr lang="ru-RU" sz="20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Береги книгу!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2285998"/>
            <a:ext cx="1857388" cy="1698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AutoShape 4" descr="https://png.pngtree.com/element_origin_min_pic/16/12/06/b834ad14609137717c184396bb3d4d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https://3.bp.blogspot.com/-34KuQgMDg2w/W13gBIKLMAI/AAAAAAAAFTo/329fnElmOIYO4g9BcJuKF2FyxbPIrCeiQCLcBGAs/s1600/teaserbox_24649713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785932"/>
            <a:ext cx="3357586" cy="24659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14744" y="785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«Без книг пуста человеческая жизнь. Книга не только наш друг, но и постоянный вечный спутник.»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1714494"/>
            <a:ext cx="1762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Демьян Бедный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857370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6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Спасибо за внимание!</a:t>
            </a:r>
            <a:endParaRPr lang="ru-RU" sz="3600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st.depositphotos.com/1005091/2912/v/950/depositphotos_29126509-stock-illustration-image-with-pupil-them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143122"/>
            <a:ext cx="3743628" cy="264320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785800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6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Лоцман – капитан-судоводитель</a:t>
            </a:r>
            <a:endParaRPr lang="ru-RU" sz="3600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3dfbd8530a30b33cd90d084259eab27b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714494"/>
            <a:ext cx="4572000" cy="304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785800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6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Библиограф</a:t>
            </a:r>
            <a:endParaRPr lang="ru-RU" sz="3600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785800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6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Словарь библиографа</a:t>
            </a:r>
            <a:endParaRPr lang="ru-RU" sz="3600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36" y="2214560"/>
            <a:ext cx="1928826" cy="19288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042" y="1785932"/>
            <a:ext cx="1357322" cy="13738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06" y="2143122"/>
            <a:ext cx="1857388" cy="1698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785800"/>
            <a:ext cx="592935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6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«Библиографические задачки»</a:t>
            </a:r>
            <a:endParaRPr lang="ru-RU" sz="3600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098" name="Picture 2" descr="http://det-gnomik.ru/img.cgi?id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500312"/>
            <a:ext cx="1428760" cy="1901844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88" y="1857370"/>
            <a:ext cx="3073899" cy="3073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306" y="785800"/>
            <a:ext cx="471490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6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«Реклама книги»</a:t>
            </a:r>
            <a:endParaRPr lang="ru-RU" sz="3600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22530" name="Picture 2" descr="https://3.bp.blogspot.com/-34KuQgMDg2w/W13gBIKLMAI/AAAAAAAAFTo/329fnElmOIYO4g9BcJuKF2FyxbPIrCeiQCLcBGAs/s1600/teaserbox_24649713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285866"/>
            <a:ext cx="4571599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nf-sel1.edumsko.ru/uploads/1500/1452/section/375168/Pics_for_BIB/Books1.jpg?15379653184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3214692"/>
            <a:ext cx="1785950" cy="1785951"/>
          </a:xfrm>
          <a:prstGeom prst="rect">
            <a:avLst/>
          </a:prstGeom>
          <a:noFill/>
        </p:spPr>
      </p:pic>
      <p:pic>
        <p:nvPicPr>
          <p:cNvPr id="3076" name="Picture 4" descr="https://avatars.mds.yandex.net/get-mpic/1353698/img_id5843201264380787060.jpeg/or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642924"/>
            <a:ext cx="2762534" cy="41290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28610"/>
            <a:ext cx="314324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24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«Приключения Тома </a:t>
            </a:r>
            <a:r>
              <a:rPr lang="ru-RU" sz="2400" i="1" dirty="0" err="1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Сойера</a:t>
            </a:r>
            <a:r>
              <a:rPr lang="ru-RU" sz="24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»</a:t>
            </a:r>
          </a:p>
          <a:p>
            <a:pPr algn="r"/>
            <a:r>
              <a:rPr lang="ru-RU" sz="24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Марк Твен</a:t>
            </a:r>
            <a:endParaRPr lang="ru-RU" sz="2400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bukvatoria.ru/d/30438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071552"/>
            <a:ext cx="2100054" cy="3286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1500180"/>
            <a:ext cx="3643338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28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«</a:t>
            </a:r>
            <a:r>
              <a:rPr lang="ru-RU" sz="2800" i="1" dirty="0" err="1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Маугли</a:t>
            </a:r>
            <a:r>
              <a:rPr lang="ru-RU" sz="28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»</a:t>
            </a:r>
            <a:endParaRPr lang="ru-RU" sz="2800" i="1" dirty="0" smtClean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  <a:p>
            <a:pPr algn="r"/>
            <a:r>
              <a:rPr lang="ru-RU" sz="2800" i="1" dirty="0" err="1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Редьярд</a:t>
            </a:r>
            <a:r>
              <a:rPr lang="ru-RU" sz="28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Киплинг</a:t>
            </a:r>
            <a:endParaRPr lang="ru-RU" sz="2800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knigirossii.ru/pictures/2/41/3528075_sb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928676"/>
            <a:ext cx="2143140" cy="32331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9058" y="2071684"/>
            <a:ext cx="478631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28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«Старик </a:t>
            </a:r>
            <a:r>
              <a:rPr lang="ru-RU" sz="2800" i="1" dirty="0" err="1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Хоттабыч</a:t>
            </a:r>
            <a:r>
              <a:rPr lang="ru-RU" sz="28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»</a:t>
            </a:r>
            <a:endParaRPr lang="ru-RU" sz="2800" i="1" dirty="0" smtClean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  <a:p>
            <a:pPr algn="r"/>
            <a:r>
              <a:rPr lang="ru-RU" sz="2800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Лазарь </a:t>
            </a:r>
            <a:r>
              <a:rPr lang="ru-RU" sz="2800" i="1" dirty="0" err="1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Лагин</a:t>
            </a:r>
            <a:endParaRPr lang="ru-RU" sz="2800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113</Words>
  <Application>Microsoft Office PowerPoint</Application>
  <PresentationFormat>Экран (16:9)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Булат</cp:lastModifiedBy>
  <cp:revision>23</cp:revision>
  <dcterms:created xsi:type="dcterms:W3CDTF">2017-01-04T13:52:31Z</dcterms:created>
  <dcterms:modified xsi:type="dcterms:W3CDTF">2019-02-24T08:40:49Z</dcterms:modified>
</cp:coreProperties>
</file>