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63" r:id="rId3"/>
    <p:sldId id="264" r:id="rId4"/>
    <p:sldId id="262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AA21-486C-490F-A28E-D0E3520ED3B6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24A1377-B9F1-4378-B1B9-E0DA579A0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751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AA21-486C-490F-A28E-D0E3520ED3B6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24A1377-B9F1-4378-B1B9-E0DA579A0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581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AA21-486C-490F-A28E-D0E3520ED3B6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24A1377-B9F1-4378-B1B9-E0DA579A000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7896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AA21-486C-490F-A28E-D0E3520ED3B6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24A1377-B9F1-4378-B1B9-E0DA579A0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5953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AA21-486C-490F-A28E-D0E3520ED3B6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24A1377-B9F1-4378-B1B9-E0DA579A000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343863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AA21-486C-490F-A28E-D0E3520ED3B6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24A1377-B9F1-4378-B1B9-E0DA579A0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5829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AA21-486C-490F-A28E-D0E3520ED3B6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A1377-B9F1-4378-B1B9-E0DA579A0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6804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AA21-486C-490F-A28E-D0E3520ED3B6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A1377-B9F1-4378-B1B9-E0DA579A0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55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AA21-486C-490F-A28E-D0E3520ED3B6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A1377-B9F1-4378-B1B9-E0DA579A0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414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AA21-486C-490F-A28E-D0E3520ED3B6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24A1377-B9F1-4378-B1B9-E0DA579A0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522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AA21-486C-490F-A28E-D0E3520ED3B6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24A1377-B9F1-4378-B1B9-E0DA579A0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731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AA21-486C-490F-A28E-D0E3520ED3B6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24A1377-B9F1-4378-B1B9-E0DA579A0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432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AA21-486C-490F-A28E-D0E3520ED3B6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A1377-B9F1-4378-B1B9-E0DA579A0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54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AA21-486C-490F-A28E-D0E3520ED3B6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A1377-B9F1-4378-B1B9-E0DA579A0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867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AA21-486C-490F-A28E-D0E3520ED3B6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A1377-B9F1-4378-B1B9-E0DA579A0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188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AA21-486C-490F-A28E-D0E3520ED3B6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24A1377-B9F1-4378-B1B9-E0DA579A0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529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9AA21-486C-490F-A28E-D0E3520ED3B6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24A1377-B9F1-4378-B1B9-E0DA579A0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965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57ABABA7-0420-4200-9B65-1C1967CE937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2" y="0"/>
            <a:ext cx="1219199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7A03E380-9CD1-4ABA-A763-9F9D252B89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 flipH="1">
            <a:off x="6009967" y="0"/>
            <a:ext cx="6176982" cy="6853245"/>
            <a:chOff x="2487613" y="285750"/>
            <a:chExt cx="2428876" cy="5654676"/>
          </a:xfrm>
          <a:solidFill>
            <a:schemeClr val="bg2">
              <a:lumMod val="90000"/>
            </a:schemeClr>
          </a:solidFill>
        </p:grpSpPr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xmlns="" id="{66E01B84-4C2B-4DE5-90C8-9C4001A75B1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xmlns="" id="{64CE5A7A-D5C5-4FE5-860C-0B5748FDEED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xmlns="" id="{016A7D2A-6EEA-47B8-A763-7D82E41B3CE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xmlns="" id="{E758F6E7-6DEC-48D0-ACB1-E5E26B13E6C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xmlns="" id="{B56657FF-C027-42E7-859B-902929B6FA1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xmlns="" id="{79047F2A-5978-46C6-B3A2-54AAC2136B1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xmlns="" id="{F3BE8FD1-0A72-4640-AC7A-2E057273F87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xmlns="" id="{752FC782-A372-4D11-B20D-958955E5641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xmlns="" id="{AA00B2F1-BEE2-444A-8249-C8E3212CA1A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148014" y="468286"/>
              <a:ext cx="1768475" cy="4262464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xmlns="" id="{E7F5747E-514B-4CF7-B6B0-DAD71490978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xmlns="" id="{931614BB-1593-40ED-8113-2BD11870556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xmlns="" id="{2691871F-F15C-4E19-BC9C-78E5748D744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24" name="Freeform 6">
            <a:extLst>
              <a:ext uri="{FF2B5EF4-FFF2-40B4-BE49-F238E27FC236}">
                <a16:creationId xmlns:a16="http://schemas.microsoft.com/office/drawing/2014/main" xmlns="" id="{8576F020-8157-45CE-B1D9-6FA47AFEB4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>
            <a:off x="0" y="1159566"/>
            <a:ext cx="7560245" cy="453886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3285A3C-CC64-4D4B-86FB-B9B90FAA1B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87215" y="1318590"/>
            <a:ext cx="5102159" cy="4220820"/>
          </a:xfrm>
        </p:spPr>
        <p:txBody>
          <a:bodyPr anchor="ctr">
            <a:normAutofit/>
          </a:bodyPr>
          <a:lstStyle/>
          <a:p>
            <a:r>
              <a:rPr lang="ru-RU" dirty="0">
                <a:solidFill>
                  <a:srgbClr val="FFFFFF"/>
                </a:solidFill>
              </a:rPr>
              <a:t>Проект: «Лапка помощи»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2EF88BEA-7D35-47C6-B4BF-BD1980E16A4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2032" y="1152940"/>
            <a:ext cx="4315708" cy="453886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3206" y="6210632"/>
            <a:ext cx="59094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 старшеклассников «Лидер»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113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80681" y="163773"/>
            <a:ext cx="7970291" cy="6653283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давно приручил собаку и кошку, и процесс их одомашнивания привел к тому, что у большинства животных изменилась психика. Это не дикие животные, которые соглашаются жить рядом с нами, они действительно страдают без людей. В том, что существуют бездомные собаки и кошки, и ряды этих бедолаг постоянно пополняются, виноваты, конечно, люди. Здесь и безответственность, и бездушие по отношению к животным, и эгоизм, и равнодушие. Проблема бездомных животных актуальна во всех городах нашей страны. В том числе и в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Нижнекамске.</a:t>
            </a:r>
            <a:b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ель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привлечь к этой проблеме как можно больше людей и помочь бездомным животным в обретении своих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хозяев.</a:t>
            </a:r>
            <a:b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 акции в помощь бездомным животным;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заинтересовать людей проблемой бездомных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304" y="1201003"/>
            <a:ext cx="2819011" cy="18492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34" y="3260679"/>
            <a:ext cx="2718081" cy="2894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758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7231" y="624110"/>
            <a:ext cx="10672548" cy="5803986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Наша команда хоть и маленькая, но очень трудолюбива. Командой проекта являются члены Школьного Совета Старшеклассников.</a:t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sz="28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решили </a:t>
            </a:r>
            <a:r>
              <a:rPr lang="ru-RU" sz="2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собрании Совета старшеклассников, </a:t>
            </a:r>
            <a:r>
              <a:rPr lang="ru-RU" sz="28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наш проект будет направлен на оказание действенной помощи </a:t>
            </a:r>
            <a:r>
              <a:rPr lang="ru-RU" sz="2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бездомным животным и «Дому надежды». </a:t>
            </a:r>
            <a:r>
              <a:rPr lang="ru-RU" sz="28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специально отказались от сбора денежных средств, так как не в наших силах отследить их целевое использование, а все усилия направили на адресную помощь </a:t>
            </a:r>
            <a:r>
              <a:rPr lang="ru-RU" sz="2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питомцам. </a:t>
            </a:r>
            <a:r>
              <a:rPr lang="ru-RU" sz="28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</a:t>
            </a:r>
            <a:r>
              <a:rPr lang="ru-RU" sz="2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сделали акцию, где собирали: </a:t>
            </a:r>
            <a:r>
              <a:rPr lang="ru-RU" sz="28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юбые </a:t>
            </a:r>
            <a:r>
              <a:rPr lang="ru-RU" sz="28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корма – сухие, влажные, крупы (овсянку, пшенку), макароны, мясные </a:t>
            </a:r>
            <a:r>
              <a:rPr lang="ru-RU" sz="2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консервы; перевязочный </a:t>
            </a:r>
            <a:r>
              <a:rPr lang="ru-RU" sz="28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– бинты, вату, марлю, старые простыни или пододеяльники. Ведь животным делают операции, лечат их, </a:t>
            </a:r>
            <a:r>
              <a:rPr lang="ru-RU" sz="2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выхаживают; лекарственные препараты; ошейники</a:t>
            </a:r>
            <a:r>
              <a:rPr lang="ru-RU" sz="28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поводки, собачьи и кошачьи игрушки, миски для </a:t>
            </a:r>
            <a:r>
              <a:rPr lang="ru-RU" sz="2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еды; старые </a:t>
            </a:r>
            <a:r>
              <a:rPr lang="ru-RU" sz="28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газеты, наполнители для кошачьих </a:t>
            </a:r>
            <a:r>
              <a:rPr lang="ru-RU" sz="2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туалетов.</a:t>
            </a:r>
            <a:r>
              <a:rPr lang="ru-RU" sz="28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же по возможности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мы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занимаемся пристроем бездомных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животных, стараемся найти им дом и любящую семью.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584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0310" y="272955"/>
            <a:ext cx="10731690" cy="63091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Дальнейшее развитие проекта</a:t>
            </a:r>
          </a:p>
          <a:p>
            <a:pPr marL="0" indent="0" algn="just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мы ставили перед собой, приступая к реализации проекта, не могут быть решены ни за год, ни за два. К сожалению, бездомных животных не становится меньше на улицах нашего города, проблема с помещением для приюта до сих пор не решена.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584" y="3676699"/>
            <a:ext cx="4338398" cy="2905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8764" y="3583228"/>
            <a:ext cx="4505364" cy="29988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15855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xmlns="" id="{B2EC7880-C5D9-40A8-A6B0-3198AD07AD1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330CFE5-31A8-42E0-BA4F-832B690499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72" y="1087472"/>
            <a:ext cx="6875606" cy="2624719"/>
          </a:xfrm>
        </p:spPr>
        <p:txBody>
          <a:bodyPr>
            <a:noAutofit/>
          </a:bodyPr>
          <a:lstStyle/>
          <a:p>
            <a:pPr algn="just">
              <a:lnSpc>
                <a:spcPct val="90000"/>
              </a:lnSpc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знаем,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каждый человек способен повлиять на жизнь животных, живущих на улице. И очень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надеемся,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вскоре в нашем городе животные не будут ночевать в подъездах и коробках, а обретут свой уютный дом и любящих хозяев.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94543A62-A2AB-454A-878E-D3D9190D5FC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8" name="Объект 4">
            <a:extLst>
              <a:ext uri="{FF2B5EF4-FFF2-40B4-BE49-F238E27FC236}">
                <a16:creationId xmlns:a16="http://schemas.microsoft.com/office/drawing/2014/main" xmlns="" id="{445D719C-F438-4F76-B8BB-AA29DF4925B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" r="-1" b="-1"/>
          <a:stretch/>
        </p:blipFill>
        <p:spPr>
          <a:xfrm>
            <a:off x="662917" y="3560702"/>
            <a:ext cx="3780248" cy="28556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Freeform 11">
            <a:extLst>
              <a:ext uri="{FF2B5EF4-FFF2-40B4-BE49-F238E27FC236}">
                <a16:creationId xmlns:a16="http://schemas.microsoft.com/office/drawing/2014/main" xmlns="" id="{50553464-41F1-4160-9D02-7C5EC7013BD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1" y="6061223"/>
            <a:ext cx="103803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36914">
            <a:off x="8251982" y="1235420"/>
            <a:ext cx="3139712" cy="46455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740429">
            <a:off x="5079627" y="3219675"/>
            <a:ext cx="3070781" cy="36891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02374230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205</Words>
  <Application>Microsoft Office PowerPoint</Application>
  <PresentationFormat>Широкоэкранный</PresentationFormat>
  <Paragraphs>7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Century Gothic</vt:lpstr>
      <vt:lpstr>Times New Roman</vt:lpstr>
      <vt:lpstr>Wingdings 3</vt:lpstr>
      <vt:lpstr>Легкий дым</vt:lpstr>
      <vt:lpstr>Проект: «Лапка помощи»</vt:lpstr>
      <vt:lpstr>Актуальность: человек давно приручил собаку и кошку, и процесс их одомашнивания привел к тому, что у большинства животных изменилась психика. Это не дикие животные, которые соглашаются жить рядом с нами, они действительно страдают без людей. В том, что существуют бездомные собаки и кошки, и ряды этих бедолаг постоянно пополняются, виноваты, конечно, люди. Здесь и безответственность, и бездушие по отношению к животным, и эгоизм, и равнодушие. Проблема бездомных животных актуальна во всех городах нашей страны. В том числе и в Нижнекамске. Цель: привлечь к этой проблеме как можно больше людей и помочь бездомным животным в обретении своих хозяев. Задачи: - проводить акции в помощь бездомным животным;  - заинтересовать людей проблемой бездомных животных.</vt:lpstr>
      <vt:lpstr> Наша команда хоть и маленькая, но очень трудолюбива. Командой проекта являются члены Школьного Совета Старшеклассников.  Мы решили на собрании Совета старшеклассников, что наш проект будет направлен на оказание действенной помощи бездомным животным и «Дому надежды». Мы специально отказались от сбора денежных средств, так как не в наших силах отследить их целевое использование, а все усилия направили на адресную помощь питомцам. Поэтому мы сделали акцию, где собирали: любые корма – сухие, влажные, крупы (овсянку, пшенку), макароны, мясные консервы; перевязочный материал – бинты, вату, марлю, старые простыни или пододеяльники. Ведь животным делают операции, лечат их, выхаживают; лекарственные препараты; ошейники, поводки, собачьи и кошачьи игрушки, миски для еды; старые газеты, наполнители для кошачьих туалетов. Так же по возможности мы занимаемся пристроем бездомных животных, стараемся найти им дом и любящую семью.  </vt:lpstr>
      <vt:lpstr>Презентация PowerPoint</vt:lpstr>
      <vt:lpstr>Мы знаем, что каждый человек способен повлиять на жизнь животных, живущих на улице. И очень надеемся, что вскоре в нашем городе животные не будут ночевать в подъездах и коробках, а обретут свой уютный дом и любящих хозяев.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Проект: «Лапка помощи»</dc:title>
  <dc:creator>Милена</dc:creator>
  <cp:lastModifiedBy>Алсу Ильфатовна</cp:lastModifiedBy>
  <cp:revision>10</cp:revision>
  <dcterms:created xsi:type="dcterms:W3CDTF">2018-09-21T11:36:51Z</dcterms:created>
  <dcterms:modified xsi:type="dcterms:W3CDTF">2018-11-08T12:34:58Z</dcterms:modified>
</cp:coreProperties>
</file>